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6" r:id="rId3"/>
    <p:sldId id="277" r:id="rId4"/>
    <p:sldId id="278" r:id="rId5"/>
    <p:sldId id="293" r:id="rId6"/>
    <p:sldId id="279" r:id="rId7"/>
    <p:sldId id="280" r:id="rId8"/>
    <p:sldId id="281" r:id="rId9"/>
    <p:sldId id="282" r:id="rId10"/>
    <p:sldId id="283" r:id="rId11"/>
    <p:sldId id="284" r:id="rId12"/>
    <p:sldId id="286" r:id="rId13"/>
    <p:sldId id="287" r:id="rId14"/>
    <p:sldId id="288" r:id="rId15"/>
    <p:sldId id="290" r:id="rId16"/>
    <p:sldId id="291" r:id="rId17"/>
    <p:sldId id="289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1176" y="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B00E0-396D-47AF-BE1E-D1E6103F1397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63F63-DBF7-4B78-A0D3-EE566E98756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B00E0-396D-47AF-BE1E-D1E6103F1397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63F63-DBF7-4B78-A0D3-EE566E9875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B00E0-396D-47AF-BE1E-D1E6103F1397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63F63-DBF7-4B78-A0D3-EE566E9875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B00E0-396D-47AF-BE1E-D1E6103F1397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63F63-DBF7-4B78-A0D3-EE566E9875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B00E0-396D-47AF-BE1E-D1E6103F1397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E1B63F63-DBF7-4B78-A0D3-EE566E9875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B00E0-396D-47AF-BE1E-D1E6103F1397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63F63-DBF7-4B78-A0D3-EE566E9875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B00E0-396D-47AF-BE1E-D1E6103F1397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63F63-DBF7-4B78-A0D3-EE566E9875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B00E0-396D-47AF-BE1E-D1E6103F1397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63F63-DBF7-4B78-A0D3-EE566E9875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B00E0-396D-47AF-BE1E-D1E6103F1397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63F63-DBF7-4B78-A0D3-EE566E9875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B00E0-396D-47AF-BE1E-D1E6103F1397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63F63-DBF7-4B78-A0D3-EE566E9875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B00E0-396D-47AF-BE1E-D1E6103F1397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63F63-DBF7-4B78-A0D3-EE566E9875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70B00E0-396D-47AF-BE1E-D1E6103F1397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1B63F63-DBF7-4B78-A0D3-EE566E98756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obrazovaka.ru/books/sholohov/sudba-cheloveka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ivelib.ru/author/12566/top-mihail-sholohov" TargetMode="External"/><Relationship Id="rId3" Type="http://schemas.openxmlformats.org/officeDocument/2006/relationships/hyperlink" Target="https://www.livelib.ru/author/119163-leonid-martynov" TargetMode="External"/><Relationship Id="rId7" Type="http://schemas.openxmlformats.org/officeDocument/2006/relationships/hyperlink" Target="https://obrazovaka.ru/alpha/s/sholoxov-mixail-aleksandrovich-sholohov-mihail-aleksandrovich" TargetMode="External"/><Relationship Id="rId2" Type="http://schemas.openxmlformats.org/officeDocument/2006/relationships/hyperlink" Target="https://v-2020.org/pisateli-yubilyary-2020-god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livelib.ru/author/119163/top-leonid-martynov" TargetMode="External"/><Relationship Id="rId5" Type="http://schemas.openxmlformats.org/officeDocument/2006/relationships/hyperlink" Target="https://allforchildren-ru.turbopages.org/s/allforchildren.ru/poetry/author269-martynov.php" TargetMode="External"/><Relationship Id="rId4" Type="http://schemas.openxmlformats.org/officeDocument/2006/relationships/hyperlink" Target="https://wiki2.org/ru/&#1052;&#1072;&#1088;&#1090;&#1099;&#1085;&#1086;&#1074;,_&#1051;&#1077;&#1086;&#1085;&#1080;&#1076;_&#1053;&#1080;&#1082;&#1086;&#1083;&#1072;&#1077;&#1074;&#1080;&#1095;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iki2.org/ru/%D0%93%D0%BE%D1%81%D1%83%D0%B4%D0%B0%D1%80%D1%81%D1%82%D0%B2%D0%B5%D0%BD%D0%BD%D0%B0%D1%8F_%D0%BF%D1%80%D0%B5%D0%BC%D0%B8%D1%8F_%D0%A1%D0%A1%D0%A1%D0%A0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 l="15257" t="17773" r="48390" b="32422"/>
          <a:stretch>
            <a:fillRect/>
          </a:stretch>
        </p:blipFill>
        <p:spPr bwMode="auto">
          <a:xfrm>
            <a:off x="0" y="0"/>
            <a:ext cx="9144000" cy="690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txBody>
          <a:bodyPr>
            <a:normAutofit/>
          </a:bodyPr>
          <a:lstStyle/>
          <a:p>
            <a:r>
              <a:rPr lang="ru-RU" sz="6000" cap="none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</a:rPr>
              <a:t>Писатели </a:t>
            </a:r>
            <a:r>
              <a:rPr lang="ru-RU" sz="6000" cap="none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</a:rPr>
              <a:t>–юбиляры </a:t>
            </a:r>
            <a:r>
              <a:rPr lang="ru-RU" cap="none" dirty="0" smtClean="0">
                <a:ln>
                  <a:noFill/>
                </a:ln>
                <a:solidFill>
                  <a:srgbClr val="7030A0"/>
                </a:solidFill>
                <a:effectLst/>
                <a:latin typeface="Georgia" pitchFamily="18" charset="0"/>
              </a:rPr>
              <a:t/>
            </a:r>
            <a:br>
              <a:rPr lang="ru-RU" cap="none" dirty="0" smtClean="0">
                <a:ln>
                  <a:noFill/>
                </a:ln>
                <a:solidFill>
                  <a:srgbClr val="7030A0"/>
                </a:solidFill>
                <a:effectLst/>
                <a:latin typeface="Georgia" pitchFamily="18" charset="0"/>
              </a:rPr>
            </a:br>
            <a:r>
              <a:rPr lang="ru-RU" sz="3300" cap="none" dirty="0" smtClean="0">
                <a:ln>
                  <a:noFill/>
                </a:ln>
                <a:solidFill>
                  <a:srgbClr val="7030A0"/>
                </a:solidFill>
                <a:effectLst/>
                <a:latin typeface="Georgia" pitchFamily="18" charset="0"/>
              </a:rPr>
              <a:t>(2 выпуск)</a:t>
            </a:r>
            <a:endParaRPr lang="ru-RU" sz="3300" cap="none" dirty="0">
              <a:ln>
                <a:noFill/>
              </a:ln>
              <a:solidFill>
                <a:srgbClr val="7030A0"/>
              </a:solidFill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14810" y="6072206"/>
            <a:ext cx="8707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Arial Black" pitchFamily="34" charset="0"/>
              </a:rPr>
              <a:t>2020</a:t>
            </a:r>
            <a:endParaRPr lang="ru-RU" sz="2000" dirty="0"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428604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МБУК «</a:t>
            </a:r>
            <a:r>
              <a:rPr lang="ru-RU" dirty="0" err="1" smtClean="0"/>
              <a:t>Троицко</a:t>
            </a:r>
            <a:r>
              <a:rPr lang="ru-RU" dirty="0" smtClean="0"/>
              <a:t> -Печорская МЦБ»</a:t>
            </a:r>
          </a:p>
          <a:p>
            <a:pPr algn="ctr"/>
            <a:r>
              <a:rPr lang="ru-RU" dirty="0" smtClean="0"/>
              <a:t>Отдел информационно-библиографической деятельности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8072462" y="500042"/>
            <a:ext cx="7489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12+</a:t>
            </a:r>
            <a:endParaRPr lang="ru-RU" sz="28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l="15257" t="17773" r="48390" b="32422"/>
          <a:stretch>
            <a:fillRect/>
          </a:stretch>
        </p:blipFill>
        <p:spPr bwMode="auto">
          <a:xfrm>
            <a:off x="0" y="0"/>
            <a:ext cx="9144000" cy="690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071942"/>
            <a:ext cx="9144000" cy="278605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/>
              <a:t> 		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Михаил 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Александрович Шолохов </a:t>
            </a:r>
            <a:endParaRPr lang="ru-RU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1905 – 1984)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92075" indent="4445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Советский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писатель, обладатель Нобелевской премии по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литературе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 smtClean="0"/>
          </a:p>
          <a:p>
            <a:endParaRPr lang="ru-RU" dirty="0"/>
          </a:p>
        </p:txBody>
      </p:sp>
      <p:pic>
        <p:nvPicPr>
          <p:cNvPr id="4" name="Содержимое 3" descr="img19.jpg"/>
          <p:cNvPicPr>
            <a:picLocks noChangeAspect="1"/>
          </p:cNvPicPr>
          <p:nvPr/>
        </p:nvPicPr>
        <p:blipFill>
          <a:blip r:embed="rId3"/>
          <a:srcRect l="6199" t="29358" r="58287" b="12241"/>
          <a:stretch>
            <a:fillRect/>
          </a:stretch>
        </p:blipFill>
        <p:spPr>
          <a:xfrm>
            <a:off x="3299631" y="714356"/>
            <a:ext cx="2558253" cy="31551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24 мая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исполняется 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115 лет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	Родился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Михаил Шолохов 11 (24) мая 1905 года на хуторе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Кружилин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(ныне Ростовская обл.) в семье служащего торгового предприятия.</a:t>
            </a:r>
          </a:p>
          <a:p>
            <a:pPr marL="0" indent="0" algn="just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	Первое образование в биографии Шолохова было получено в Москве в годы Первой Мировой войны. Затем он учился в гимназии в Воронежской губернии в городе Богучар. Приехав в Москву для продолжения образования и не поступив, вынужден был сменить множество рабочих специальностей, чтобы прокормиться. В тоже время в жизни Михаила Шолохова всегда находилось время для самообразования.</a:t>
            </a:r>
          </a:p>
          <a:p>
            <a:pPr marL="0" indent="0" algn="just"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Впервые его произведения были напечатаны в 1923 году. Творчество в жизни Шолохова всегда занимало важную роль. После изданий фельетонов в газетах, писатель публикует свои рассказы в журналах. В 1924 году в газете «Молодой ленинец» опубликован первый из цикла донских рассказов Шолохова – «Родинка». Позже все рассказы из этого цикла были объединены в три сборника: «Донские рассказы»(1926), «Лазоревая степь» (1926) и «О Колчаке, крапиве и прочем» (1927).</a:t>
            </a:r>
            <a:endParaRPr lang="ru-RU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	Широкую известность Шолохову принесло произведение о донских казаках во времена войны – роман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«Тихий Дон»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(1928-1932).</a:t>
            </a:r>
            <a:endParaRPr lang="ru-RU" sz="2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41189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	Эта эпопея со временем стала популярна не только в СССР, а еще в Европе, Азии, была переведена на многие языки. </a:t>
            </a:r>
          </a:p>
          <a:p>
            <a:pPr marL="0" indent="0" algn="just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	Еще одним известным романом М. Шолохова является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«Поднятая целина»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(1932-1959). Этот роман о временах коллективизации в двух томах в 1960 году получил Ленинскую премию. </a:t>
            </a:r>
          </a:p>
          <a:p>
            <a:pPr marL="0" indent="0" algn="just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	С 1941 по 1945 год Шолохов работал военным корреспондентом. За это время он написал и опубликовал несколько рассказов, очерков («Наука ненависти» (1942), «На Дону», «Казаки» и другие).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Известными произведениями Шолохова также являются: рассказ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  <a:hlinkClick r:id="rId2"/>
              </a:rPr>
              <a:t>«Судьба человека»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(1956), неоконченный роман «Они сражались за Родину»(1942—1944, 1949, 1969).</a:t>
            </a:r>
          </a:p>
          <a:p>
            <a:pPr marL="0" indent="0" algn="just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	Стоит отметить, что важным событием в биографии Михаила Шолохова в 1965 году было получение Нобелевской премии по литературе за роман-эпопею «Тихий Дон».</a:t>
            </a:r>
          </a:p>
          <a:p>
            <a:pPr marL="0" indent="0" algn="just"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	Последние годы жизни.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 60-х годов Шолохов практически перестал заниматься литературой, любил уделять время охоте и рыбалке. Все свои награды передал на благотворительность (постройку новых школ). Умер писатель 21 февраля 1984 года от рака и был похоронен во дворе своего дома в станице Вешенской на берегу реки Дон.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8412" t="13574" r="34847" b="16976"/>
          <a:stretch>
            <a:fillRect/>
          </a:stretch>
        </p:blipFill>
        <p:spPr bwMode="auto">
          <a:xfrm>
            <a:off x="0" y="1071546"/>
            <a:ext cx="2743836" cy="4024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2928926" y="302359"/>
            <a:ext cx="6000792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	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Вниманию читателей предлагается одно из лучших произведений М. Шолохова — роман «Тихий Дон», повествующий о классовой борьбе в годы империалистической и гражданской войн на Дону, о трудном пути донского казачества в революцию.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«...По языку сердечности, человечности, пластичности — произведение общерусское, национальное», которое останется явлением литературы во все времена.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Словно сама жизнь говорит со страниц «Тихого Дона». Запахи степи, свежесть вольного ветра, зной и стужа, живая речь людей — все это сливается в раздольную, неповторимую мелодию, поражающую трагической красотой и подлинностью. Разве можно забыть мятущегося в поисках правды Григория Мелехова? Его мучительный путь в пламени гражданской войны, его пронзительную, неизбывную любовь к Аксинье, все изломы этой тяжелой и такой прекрасной судьбы? 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6630" t="13574" r="33065" b="7506"/>
          <a:stretch>
            <a:fillRect/>
          </a:stretch>
        </p:blipFill>
        <p:spPr bwMode="auto">
          <a:xfrm>
            <a:off x="0" y="689190"/>
            <a:ext cx="3223251" cy="4740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3786182" y="302359"/>
            <a:ext cx="4929222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	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Михаил Шолохов приступил к работе над романом «Они сражались за Родину» в 1942 году. Работа растянулась на все военные годы, возобновилась в 1949 году и, после большого перерыва, в 1969 году. По всей видимости, работа не удовлетворяла Шолохова, незадолго до смерти писатель сжег свое детище. До нас дошли лишь отдельные главы романа, по которым можно судить о масштабности и значимости произведения об одной из самых трагических страниц Великой Отечественной войны.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Отступление советских войск на Дону, со всем его хаосом и отсутствием общего командования, подвиг и верность долгу обычных советских людей с самыми мирными профессиями, трагизм тех, кто остается в оккупации, все есть в этих немногочисленных главах, бережно сохраненных для потомков.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857620" y="948690"/>
            <a:ext cx="49292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	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1868" y="642918"/>
            <a:ext cx="557213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	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Замечательный рассказ М. А. Шолохова «Судьба человека» — не просто история одного солдата, а произведение, которое и сегодня находит отклик в сердцах читателей. В жизнь Андрея Соколова, как и миллионов наших сограждан, ворвалась война. Она оторвала его от родного дома, от семьи, от всего, что было знакомым и родным. И обрушила то многое зло, которое мы победили ценой громадных жертв и личных утрат, трагических потрясений и лишений. Вернувшись с войны победителем, Андрей Соколов потерял всё: семью, любовь, счастье. Оставшись один на белом свете, он всю сохранившуюся в сердце теплоту отдал сиротке Ванюше, заменив ему отца.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Mihail_Sholohov__Sudba_chelovek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0042"/>
            <a:ext cx="3436168" cy="49088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857620" y="948690"/>
            <a:ext cx="49292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	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857620" y="571480"/>
            <a:ext cx="5000628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	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«Поднятая целина»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— один из наиболее известных романов советской литературы. Это масштабное, исторически достоверное полотно об одном из самых сложных и трагичных эпизодов отечественной истории — коллективизации на Дону. На страницах романа — ожесточенная борьба, ломка судеб — и в то же время многогранная красочная жизнь, незабываемые герои и правдивый колоритный образ донской деревни. В хутор Гремячий Лог по заданию партии приезжает коммунист Давыдов, готовый приступить к коллективизации. Его поддерживают председатель сельсовета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Разметнов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 секретарь партийной ячейки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Нагульнов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однако местные жители не готовы к переменам…</a:t>
            </a: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Mihail_Sholohov__Podnyataya_tselin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32"/>
            <a:ext cx="3643307" cy="53964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92D050"/>
                </a:solidFill>
                <a:latin typeface="Arial Black" pitchFamily="34" charset="0"/>
              </a:rPr>
              <a:t>Источники информации</a:t>
            </a:r>
            <a:endParaRPr lang="ru-RU" dirty="0">
              <a:solidFill>
                <a:srgbClr val="92D05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14356"/>
            <a:ext cx="9144000" cy="5643578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u="sng" dirty="0" smtClean="0">
                <a:hlinkClick r:id="rId2"/>
              </a:rPr>
              <a:t>https</a:t>
            </a:r>
            <a:r>
              <a:rPr lang="ru-RU" u="sng" dirty="0">
                <a:hlinkClick r:id="rId2"/>
              </a:rPr>
              <a:t>://</a:t>
            </a:r>
            <a:r>
              <a:rPr lang="ru-RU" u="sng" dirty="0" smtClean="0">
                <a:hlinkClick r:id="rId2"/>
              </a:rPr>
              <a:t>v-2020.org/pisateli-yubilyary-2020-goda</a:t>
            </a:r>
            <a:endParaRPr lang="ru-RU" dirty="0" smtClean="0"/>
          </a:p>
          <a:p>
            <a:pPr algn="just"/>
            <a:r>
              <a:rPr lang="ru-RU" dirty="0" smtClean="0">
                <a:hlinkClick r:id="rId3"/>
              </a:rPr>
              <a:t>https://www.livelib.ru/author/119163-leonid-martynov</a:t>
            </a:r>
            <a:r>
              <a:rPr lang="ru-RU" dirty="0" smtClean="0"/>
              <a:t> </a:t>
            </a:r>
          </a:p>
          <a:p>
            <a:pPr algn="just"/>
            <a:r>
              <a:rPr lang="en-US" dirty="0" smtClean="0">
                <a:hlinkClick r:id="rId4"/>
              </a:rPr>
              <a:t>https://wiki2.org/ru/</a:t>
            </a:r>
            <a:r>
              <a:rPr lang="ru-RU" dirty="0" err="1" smtClean="0">
                <a:hlinkClick r:id="rId4"/>
              </a:rPr>
              <a:t>Мартынов,_Леонид_Николаевич</a:t>
            </a:r>
            <a:r>
              <a:rPr lang="ru-RU" dirty="0" smtClean="0"/>
              <a:t> </a:t>
            </a:r>
          </a:p>
          <a:p>
            <a:pPr algn="just"/>
            <a:r>
              <a:rPr lang="en-US" dirty="0" smtClean="0">
                <a:hlinkClick r:id="rId5"/>
              </a:rPr>
              <a:t>https://allforchildren-ru.turbopages.org/s/allforchildren.ru/poetry/author269-martynov.php</a:t>
            </a:r>
            <a:r>
              <a:rPr lang="ru-RU" dirty="0" smtClean="0"/>
              <a:t> </a:t>
            </a:r>
          </a:p>
          <a:p>
            <a:pPr algn="just"/>
            <a:r>
              <a:rPr lang="ru-RU" dirty="0" smtClean="0"/>
              <a:t> </a:t>
            </a:r>
            <a:r>
              <a:rPr lang="ru-RU" dirty="0" smtClean="0">
                <a:hlinkClick r:id="rId6"/>
              </a:rPr>
              <a:t>https://www.livelib.ru/author/119163/top-leonid-martynov</a:t>
            </a:r>
            <a:r>
              <a:rPr lang="ru-RU" dirty="0" smtClean="0"/>
              <a:t> </a:t>
            </a:r>
          </a:p>
          <a:p>
            <a:pPr algn="just"/>
            <a:r>
              <a:rPr lang="ru-RU" dirty="0" smtClean="0">
                <a:hlinkClick r:id="rId6"/>
              </a:rPr>
              <a:t>https://www.livelib.ru/author/119163/top-leonid-martynov</a:t>
            </a:r>
            <a:r>
              <a:rPr lang="ru-RU" dirty="0" smtClean="0"/>
              <a:t> </a:t>
            </a:r>
          </a:p>
          <a:p>
            <a:pPr algn="just"/>
            <a:r>
              <a:rPr lang="ru-RU" dirty="0" smtClean="0">
                <a:hlinkClick r:id="rId6"/>
              </a:rPr>
              <a:t>https://www.livelib.ru/author/119163/top-leonid-martynov</a:t>
            </a:r>
            <a:r>
              <a:rPr lang="ru-RU" dirty="0" smtClean="0"/>
              <a:t> </a:t>
            </a:r>
          </a:p>
          <a:p>
            <a:pPr algn="just"/>
            <a:r>
              <a:rPr lang="ru-RU" dirty="0" smtClean="0">
                <a:hlinkClick r:id="rId7"/>
              </a:rPr>
              <a:t>https://obrazovaka.ru/alpha/s/sholoxov-mixail-aleksandrovich-sholohov-mihail-aleksandrovich</a:t>
            </a:r>
            <a:r>
              <a:rPr lang="ru-RU" dirty="0" smtClean="0"/>
              <a:t>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8"/>
              </a:rPr>
              <a:t>https://www.livelib.ru/author/12566/top-mihail-sholohov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buNone/>
            </a:pPr>
            <a:endParaRPr lang="ru-RU" dirty="0" smtClean="0"/>
          </a:p>
          <a:p>
            <a:pPr algn="just">
              <a:buNone/>
            </a:pPr>
            <a:endParaRPr lang="ru-RU" dirty="0" smtClean="0"/>
          </a:p>
          <a:p>
            <a:pPr>
              <a:buNone/>
            </a:pPr>
            <a:r>
              <a:rPr lang="ru-RU" sz="2400" dirty="0" smtClean="0"/>
              <a:t>Составитель</a:t>
            </a:r>
            <a:r>
              <a:rPr lang="ru-RU" sz="2400" dirty="0" smtClean="0"/>
              <a:t>:  </a:t>
            </a:r>
            <a:r>
              <a:rPr lang="ru-RU" sz="2400" dirty="0" err="1" smtClean="0"/>
              <a:t>Красноусова</a:t>
            </a:r>
            <a:r>
              <a:rPr lang="ru-RU" sz="2400" dirty="0" smtClean="0"/>
              <a:t> Н.С.  </a:t>
            </a:r>
            <a:r>
              <a:rPr lang="ru-RU" sz="2400" dirty="0" smtClean="0"/>
              <a:t>-отдел </a:t>
            </a:r>
            <a:r>
              <a:rPr lang="ru-RU" sz="2400" dirty="0" err="1" smtClean="0"/>
              <a:t>инфоформационно-библиографической</a:t>
            </a:r>
            <a:r>
              <a:rPr lang="ru-RU" sz="2400" dirty="0" smtClean="0"/>
              <a:t> деятельности</a:t>
            </a:r>
            <a:endParaRPr lang="ru-RU" sz="2400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l="15257" t="17773" r="48390" b="32422"/>
          <a:stretch>
            <a:fillRect/>
          </a:stretch>
        </p:blipFill>
        <p:spPr bwMode="auto">
          <a:xfrm>
            <a:off x="0" y="0"/>
            <a:ext cx="9144000" cy="690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357694"/>
            <a:ext cx="9144000" cy="221457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Мартынов Леонид Николаевич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1905-1980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Русский поэт, публицист. 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pic>
        <p:nvPicPr>
          <p:cNvPr id="4" name="Рисунок 3" descr="Leonid_Martynov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6286" y="928670"/>
            <a:ext cx="2240099" cy="32289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357166"/>
            <a:ext cx="8572560" cy="5768997"/>
          </a:xfrm>
        </p:spPr>
        <p:txBody>
          <a:bodyPr>
            <a:normAutofit/>
          </a:bodyPr>
          <a:lstStyle/>
          <a:p>
            <a:pPr marL="96838" lvl="1" indent="-4763" algn="just">
              <a:buNone/>
            </a:pPr>
            <a:r>
              <a:rPr lang="ru-RU" b="1" dirty="0" smtClean="0"/>
              <a:t>	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22 мая исполняется 115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лет.</a:t>
            </a:r>
          </a:p>
          <a:p>
            <a:pPr marL="96838" lvl="1" indent="-4763" algn="just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Мартынов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Леонид Николаевич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(1905-1980) – русский поэт, журналист, прозаик,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публицист.</a:t>
            </a:r>
          </a:p>
          <a:p>
            <a:pPr marL="96838" lvl="1" indent="-4763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Лауреат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2" tooltip="Государственная премия СССР"/>
              </a:rPr>
              <a:t>Государственной премии СССР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Родился 9 (22) мая 1905. Детство и юность прошли в Омске. Отец, Н. И. Мартынов, был инженером путей сообщения. Мать, М. Г.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Збарская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привила сыну любовь к чтению и искусству. В отрочестве Мартынов читал много романтико-приключенческой литературы - А.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Конан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Дойль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Дж. Лондон, А. Грин; изучал географию и теологию, интересовался техникой и сибирским фольклором. Учился в Омской классической гимназии, но не окончил. В 1920 примкнул к группе омских футуристов - художников, артистов и поэтов.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571480"/>
            <a:ext cx="8715436" cy="607223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1921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начал печатать свои заметки в омской газете «Рабочий путь». К тому же времени относятся первые публикации его стихов в местных газетах. Позже они появились и на страницах журнала «Сибирские огни». Вскоре Мартынов отправился в Москву поступать,  где попал в круг близких ему по духу молодых художников русского авангарда, но из-за болезни и голода был вынужден вернуться домой. В Омске занимался самообразованием, много работал как журналист, активно участвовал в художественной жизни города. От редакции он ездил в командировки по Сибири, Казахстану и Средней Азии - писал о строительстве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Турксиба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 первых совхозов - гигантов, занимался поисками мамонтовых бивней между Обью и Иртышем, а также древних рукописных книг в Тобольске.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571480"/>
            <a:ext cx="8715436" cy="5643602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Эти впечатления отразились в его первой книге -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книге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очерков «Грубый корм, или Осеннее путешествие по Иртышу» (1930). Журналистский опыт позже сказался и на тематике, и на поэтике Мартынова. В 1932 поэт был арестован по обвинению в контрреволюционной пропаганде. Ему приписали участие в мифической группе писателей - «сибирской бригаде». От гибели Мартынова спасла лишь случайность. В 1933 он был отправлен в административную ссылку в Вологду, где жил до 1935, сотрудничая в местных газетах. После ссылки Мартынов вернулся в Омск и написал ряд поэм на тему сибирской истории.</a:t>
            </a:r>
          </a:p>
          <a:p>
            <a:pPr marL="0" indent="0" algn="just">
              <a:buNone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3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1939</a:t>
            </a:r>
            <a:r>
              <a:rPr lang="ru-RU" sz="3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поэт издал книгу «Стихи и поэмы». Книга принесла ему известность среди читателей Сибири. В 1945 в Москве вышла вторая книга Мартынова «Лукоморье». Она стала центральной в его творчестве. В ней поэт пытался на основе преданий возродить миф о Сибири как о некогда существовавшем счастливом царстве.</a:t>
            </a:r>
          </a:p>
          <a:p>
            <a:pPr algn="just">
              <a:buNone/>
            </a:pPr>
            <a:endParaRPr lang="ru-RU" sz="31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	В конце 1940-х в связи с выходом книги «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Эрцинский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лес» Мартынов подвергся журнально-газетной травле. Поэта обвинили в аполитичности и перестали печатать. Новые книги Мартынова начали выходить только после смерти И. В. Сталина. С начала «оттепели» до 1980 было издано более 20 книг поэзии и прозы.</a:t>
            </a:r>
          </a:p>
          <a:p>
            <a:pPr marL="0" indent="0" algn="just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	Пик популярности Мартынова совпал с выходом в 1961 его сборника «Стихотворения». В это время в поэзии Мартынова меняется тематика: уменьшается доля историзма и появляются стихи к юбилейным датам. Всё больше привлекают поэта реалии научно-технической революции - транзисторы, реакторы и самолёты «Ту». Это стремление «шагать в ногу со временем» обернулось тем, что лирика Мартынова 1960-х - 1980-х значительно уступает по своему художественному достоинству творчеству 1930-х - 1950-х. Наиболее заметными из книг двух последних десятилетий стали сборники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«Первородство»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(1965), «Гиперболы» (1972), «Земная ноша» (1976), «Узы бурь» (1979) и посмертный сборник «Золотой запас» (1981). Кроме того, интерес представляют переводы Мартынова из А. Мицкевича, Л.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Кохановского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Ш. Петефи, Э.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Ади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и других поэтов, а также книга его мемуарных новелл «Воздушные фрегаты» (1974).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Leonid_Martynov__Vozdushnye_fregaty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714356"/>
            <a:ext cx="3429024" cy="49783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4143372" y="785794"/>
            <a:ext cx="4572000" cy="495520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Автобиографическая книга «Воздушные фрегаты» одного из крупнейших мастеров русской советской поэзии, лауреата Государственной премии Леонида Мартынова относится к тому своеобразному жанру литературы, который создан поэтами. Острота восприятия жизни, тонкое ощущение как малейших сдвигов, так и величайших событий в жизни нашего общества, личная житейская и творческая судьба составляют содержание этой книги.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Leonid_Martynov__Pervorodstv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714356"/>
            <a:ext cx="3500462" cy="466728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4071934" y="1214422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 smtClean="0"/>
              <a:t>	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лучших стихах поэта ощущается богатая душа советского человека, многообразие его чувств. Гордость за нашего современника, творящего, мыслящего, идущего непроторенными путями, делающего чудеса и достойного этих чудес, составляет краеугольный камень творчества Л.Мартынова... Герои Л.Мартынова так же поэтичны, необычны, как и сам поэт. И все же это обыкновенные советские люди.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Leonid_Martynov__Dar_buduschemu._Stihi_i_vospominaniy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1071546"/>
            <a:ext cx="2955060" cy="43903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3500430" y="0"/>
            <a:ext cx="5429272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	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книгу вошли стихотворения из архива русского поэта Леонида Николаевича Мартынова. Стихи эти написаны в разные годы и не датированы автором. При жизни автора лишь часть из них (85) была опубликована в периодической печати. Основная часть (235) на протяжении четверти века после смерти автора печаталась в периодических изданиях Москвы, Ленинграда, Новосибирска, Красноярска, Омска, некоторые были включены в поэтические книги "Дух творчества", "У дверей вечности", "Буря календарь листала...". Двенадцать стихотворений и поэма "Художница" печатаются впервые. В книгу помещены новеллы, написанные автором для книги воспоминаний "Стоглав" в конце 1960-х - 1970-х годах, но не печатавшиеся в ранее выходивших книгах воспоминаний Л.Мартынова "Воздушные фрегаты" (М.: "Современник", 1974) и "Черты сходства" (М.: "Современник", 1982), преимущественно по цензурным соображениям.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277</TotalTime>
  <Words>59</Words>
  <Application>Microsoft Office PowerPoint</Application>
  <PresentationFormat>Экран (4:3)</PresentationFormat>
  <Paragraphs>54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Апекс</vt:lpstr>
      <vt:lpstr>Писатели –юбиляры  (2 выпуск)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Источники информации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Windows User</dc:creator>
  <cp:lastModifiedBy>Windows User</cp:lastModifiedBy>
  <cp:revision>39</cp:revision>
  <dcterms:created xsi:type="dcterms:W3CDTF">2020-04-20T03:46:35Z</dcterms:created>
  <dcterms:modified xsi:type="dcterms:W3CDTF">2020-04-25T11:12:41Z</dcterms:modified>
</cp:coreProperties>
</file>