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68" r:id="rId6"/>
    <p:sldId id="277" r:id="rId7"/>
    <p:sldId id="279" r:id="rId8"/>
    <p:sldId id="280" r:id="rId9"/>
    <p:sldId id="281" r:id="rId10"/>
    <p:sldId id="269" r:id="rId11"/>
    <p:sldId id="271" r:id="rId12"/>
    <p:sldId id="273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BF0FCB-88FC-42C6-A2A9-EA594B8B607D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54ABE9-7A85-4F94-90AC-949BE0BE4FC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lib.ru/book/1000961975-psiheya-vsevolod-rozhdestvenskij" TargetMode="External"/><Relationship Id="rId2" Type="http://schemas.openxmlformats.org/officeDocument/2006/relationships/hyperlink" Target="https://www.livelib.ru/author/153317/top-vsevolod-rozhdestvenski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1.bp.blogspot.com/-rxdyUiGRK2I/VSacyuBRmlI/AAAAAAAAK5Y/Wlp4PUZPJg8/s1600/b01.jpg%20-%20&#1076;&#1072;&#1090;&#1072;%20&#1086;&#1073;&#1088;&#1072;&#1097;&#1077;&#1085;&#1080;&#1103;%2004.04.2020" TargetMode="External"/><Relationship Id="rId4" Type="http://schemas.openxmlformats.org/officeDocument/2006/relationships/hyperlink" Target="http://vokrugknig.blogspot.com/2015/04/blog-post_10.html%20-%20&#1076;&#1072;%20&#1086;&#1073;&#1088;&#1072;&#1097;&#1077;&#1085;&#1080;&#1103;%2004.0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7200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7030A0"/>
                </a:solidFill>
                <a:latin typeface="Georgia" pitchFamily="18" charset="0"/>
              </a:rPr>
              <a:t>МБУК «</a:t>
            </a:r>
            <a:r>
              <a:rPr lang="ru-RU" sz="2000" dirty="0" err="1" smtClean="0">
                <a:solidFill>
                  <a:srgbClr val="7030A0"/>
                </a:solidFill>
                <a:latin typeface="Georgia" pitchFamily="18" charset="0"/>
              </a:rPr>
              <a:t>Троицко-Печорская</a:t>
            </a:r>
            <a:r>
              <a:rPr lang="ru-RU" sz="2000" dirty="0" smtClean="0">
                <a:solidFill>
                  <a:srgbClr val="7030A0"/>
                </a:solidFill>
                <a:latin typeface="Georgia" pitchFamily="18" charset="0"/>
              </a:rPr>
              <a:t> МЦБ» </a:t>
            </a:r>
            <a:br>
              <a:rPr lang="ru-RU" sz="2000" dirty="0" smtClean="0">
                <a:solidFill>
                  <a:srgbClr val="7030A0"/>
                </a:solidFill>
                <a:latin typeface="Georgia" pitchFamily="18" charset="0"/>
              </a:rPr>
            </a:br>
            <a:r>
              <a:rPr lang="ru-RU" sz="2000" dirty="0" smtClean="0">
                <a:solidFill>
                  <a:srgbClr val="7030A0"/>
                </a:solidFill>
                <a:latin typeface="Georgia" pitchFamily="18" charset="0"/>
              </a:rPr>
              <a:t>Отдел информационно-библиографической деятельности</a:t>
            </a:r>
            <a:r>
              <a:rPr lang="ru-RU" sz="5000" dirty="0" smtClean="0">
                <a:latin typeface="Georgia" pitchFamily="18" charset="0"/>
              </a:rPr>
              <a:t/>
            </a:r>
            <a:br>
              <a:rPr lang="ru-RU" sz="5000" dirty="0" smtClean="0">
                <a:latin typeface="Georgia" pitchFamily="18" charset="0"/>
              </a:rPr>
            </a:br>
            <a:r>
              <a:rPr lang="ru-RU" sz="5000" dirty="0" smtClean="0">
                <a:latin typeface="Georgia" pitchFamily="18" charset="0"/>
              </a:rPr>
              <a:t>Всеволод Рождественский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857892"/>
            <a:ext cx="9144000" cy="1000108"/>
          </a:xfrm>
        </p:spPr>
        <p:txBody>
          <a:bodyPr/>
          <a:lstStyle/>
          <a:p>
            <a:r>
              <a:rPr lang="ru-RU" dirty="0" smtClean="0"/>
              <a:t> 		</a:t>
            </a:r>
            <a:endParaRPr lang="ru-RU" dirty="0"/>
          </a:p>
        </p:txBody>
      </p:sp>
      <p:pic>
        <p:nvPicPr>
          <p:cNvPr id="4" name="Рисунок 3" descr="b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000240"/>
            <a:ext cx="3326136" cy="41063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3042" y="6380946"/>
            <a:ext cx="574548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>
                <a:latin typeface="Georgia" pitchFamily="18" charset="0"/>
              </a:rPr>
              <a:t>(к 125- </a:t>
            </a:r>
            <a:r>
              <a:rPr lang="ru-RU" sz="2500" dirty="0" err="1" smtClean="0">
                <a:latin typeface="Georgia" pitchFamily="18" charset="0"/>
              </a:rPr>
              <a:t>летию</a:t>
            </a:r>
            <a:r>
              <a:rPr lang="ru-RU" sz="2500" dirty="0" smtClean="0">
                <a:latin typeface="Georgia" pitchFamily="18" charset="0"/>
              </a:rPr>
              <a:t> замечательного поэта) </a:t>
            </a:r>
            <a:endParaRPr lang="ru-RU" sz="25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Немного стихов  поэта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518161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  </a:t>
            </a:r>
            <a:r>
              <a:rPr lang="ru-RU" b="1" dirty="0" smtClean="0">
                <a:latin typeface="Georgia" pitchFamily="18" charset="0"/>
              </a:rPr>
              <a:t>Белая ночь</a:t>
            </a: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   (</a:t>
            </a:r>
            <a:r>
              <a:rPr lang="ru-RU" dirty="0" err="1" smtClean="0">
                <a:latin typeface="Georgia" pitchFamily="18" charset="0"/>
              </a:rPr>
              <a:t>Волховский</a:t>
            </a:r>
            <a:r>
              <a:rPr lang="ru-RU" dirty="0" smtClean="0">
                <a:latin typeface="Georgia" pitchFamily="18" charset="0"/>
              </a:rPr>
              <a:t> фронт)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Средь облаков, над Ладогой просторной,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Как дым болот,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Как давний сон, чугунный и узорный,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Он вновь встает.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Рождается таинственно и ново,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Пронзен зарей,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Из облаков, из дыма рокового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Он, город мой.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Все те же в нем и улицы, и парки,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И строй колонн,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Но между них рассеян свет неяркий -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Ни явь, ни сон.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Его лицо обожжено блокады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Сухим огнем,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 отблеск дней, когда рвались снаряды,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   Лежит на нем.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  </a:t>
            </a:r>
            <a:r>
              <a:rPr lang="ru-RU" b="1" dirty="0" smtClean="0">
                <a:latin typeface="Georgia" pitchFamily="18" charset="0"/>
              </a:rPr>
              <a:t>Пулковские высоты</a:t>
            </a: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Есть правдивая повесть о том,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Что в веках догоревшие звезды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Всё еще из пустыни морозной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Нам немеркнущим светят лучом.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Мы их видим, хотя их и нет,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Но в пространстве, лучами пронзенном,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По простым неизменным законам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К нам доходит мерцающий свет.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Знаю я, что, подобно звезде,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Будут живы и подвиги чести,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Что о них негасимые вести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Мы услышим всегда и везде.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Знаю — в сотый и тысячный год,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Проходя у застав Ленинграда,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Отвести благодарного взгляда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Ты не сможешь от этих высот.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Из весенней земли, как живой,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Там, где тучи клубились когда-то,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Встанет он в полушубке солдата -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Жизнь твою отстоявший герой.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Georgia" pitchFamily="18" charset="0"/>
              </a:rPr>
              <a:t>Береза</a:t>
            </a: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Чуть солнце пригрело откосы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 стало в лесу потеплей,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Береза зеленые косы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Развесила с тонких ветвей.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Вся в белое платье одета,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 сережках, в листве кружевной,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Встречает горячее лето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Она на опушке лесной.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Гроза ли над ней пронесется,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Прильнет ли болотная мгла,-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Дождинки стряхнув, улыбнется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Береза - и вновь весела.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Наряд ее легкий чудесен,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Нет дерева сердцу милей,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 много задумчивых песен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Поется в народе о ней.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/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Он делит с ней радость и слезы,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И так ее дни хороши,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Что кажется - в шуме березы</a:t>
            </a:r>
            <a:br>
              <a:rPr lang="ru-RU" dirty="0" smtClean="0">
                <a:latin typeface="Georgia" pitchFamily="18" charset="0"/>
              </a:rPr>
            </a:br>
            <a:r>
              <a:rPr lang="ru-RU" dirty="0" smtClean="0">
                <a:latin typeface="Georgia" pitchFamily="18" charset="0"/>
              </a:rPr>
              <a:t>Есть что-то от русской души.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200" dirty="0" smtClean="0">
                <a:latin typeface="Georgia" pitchFamily="18" charset="0"/>
              </a:rPr>
              <a:t> </a:t>
            </a:r>
            <a:r>
              <a:rPr lang="ru-RU" sz="2200" b="1" dirty="0" smtClean="0">
                <a:latin typeface="Georgia" pitchFamily="18" charset="0"/>
              </a:rPr>
              <a:t>Надпись на книге</a:t>
            </a:r>
            <a:r>
              <a:rPr lang="ru-RU" sz="2200" dirty="0" smtClean="0">
                <a:latin typeface="Georgia" pitchFamily="18" charset="0"/>
              </a:rPr>
              <a:t/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Когда-то в юности крылатой,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Которой сердцу не избыть,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Через восходы и закаты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С веретена бежала нить.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/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Прошли года, и на страницы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Ложится солнце в поздний час...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Коль есть в них золота крупицы,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Пускай сверкнут они для вас.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/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Здесь сердце билось и сгорело,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Стремя в грядущее полет.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Все, что от книги,- потускнело,</a:t>
            </a:r>
            <a:br>
              <a:rPr lang="ru-RU" sz="2200" dirty="0" smtClean="0">
                <a:latin typeface="Georgia" pitchFamily="18" charset="0"/>
              </a:rPr>
            </a:br>
            <a:r>
              <a:rPr lang="ru-RU" sz="2200" dirty="0" smtClean="0">
                <a:latin typeface="Georgia" pitchFamily="18" charset="0"/>
              </a:rPr>
              <a:t>Все, что от жизни,- то живет!</a:t>
            </a:r>
            <a:endParaRPr lang="ru-RU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Источники информации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hlinkClick r:id="rId2"/>
              </a:rPr>
              <a:t>https://www.livelib.ru/author/153317/top-vsevolod-rozhdestvenskij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3"/>
              </a:rPr>
              <a:t>https://www.livelib.ru/book/1000961975-psiheya-vsevolod-rozhdestvenskij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2"/>
              </a:rPr>
              <a:t>https://www.livelib.ru/author/153317/top-vsevolod-rozhdestvenskij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2"/>
              </a:rPr>
              <a:t>https://www.livelib.ru/author/153317/top-vsevolod-rozhdestvenskij</a:t>
            </a:r>
            <a:r>
              <a:rPr lang="ru-RU" dirty="0" smtClean="0"/>
              <a:t> </a:t>
            </a:r>
          </a:p>
          <a:p>
            <a:r>
              <a:rPr lang="ru-RU" dirty="0" smtClean="0">
                <a:hlinkClick r:id="rId2"/>
              </a:rPr>
              <a:t>https://www.livelib.ru/author/153317/top-vsevolod-rozhdestvenskij</a:t>
            </a:r>
            <a:r>
              <a:rPr lang="ru-RU" dirty="0" smtClean="0"/>
              <a:t>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https://www.livelib.ru/author/153317/top-vsevolod-rozhdestvenskij</a:t>
            </a:r>
            <a:r>
              <a:rPr lang="ru-RU" dirty="0" smtClean="0"/>
              <a:t> </a:t>
            </a:r>
          </a:p>
          <a:p>
            <a:r>
              <a:rPr lang="en-US" dirty="0" smtClean="0">
                <a:hlinkClick r:id="rId4"/>
              </a:rPr>
              <a:t>http://vokrugknig.blogspot.com/2015/04/blog-post_10.html</a:t>
            </a:r>
            <a:r>
              <a:rPr lang="ru-RU" dirty="0" smtClean="0">
                <a:hlinkClick r:id="rId4"/>
              </a:rPr>
              <a:t> -  (дата  обращения 04.04</a:t>
            </a:r>
            <a:r>
              <a:rPr lang="ru-RU" dirty="0" smtClean="0"/>
              <a:t>. 2020 год) </a:t>
            </a:r>
          </a:p>
          <a:p>
            <a:r>
              <a:rPr lang="en-US" dirty="0" smtClean="0">
                <a:hlinkClick r:id="rId5"/>
              </a:rPr>
              <a:t>http://1.bp.blogspot.com/-rxdyUiGRK2I/VSacyuBRmlI/AAAAAAAAK5Y/Wlp4PUZPJg8/s1600/b01.jpg</a:t>
            </a:r>
            <a:r>
              <a:rPr lang="ru-RU" dirty="0" smtClean="0">
                <a:hlinkClick r:id="rId5"/>
              </a:rPr>
              <a:t> - (дата обращения 04.04.2020</a:t>
            </a:r>
            <a:r>
              <a:rPr lang="ru-RU" dirty="0" smtClean="0"/>
              <a:t>)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Составитель: </a:t>
            </a:r>
            <a:r>
              <a:rPr lang="ru-RU" dirty="0" err="1" smtClean="0"/>
              <a:t>Красноусова</a:t>
            </a:r>
            <a:r>
              <a:rPr lang="ru-RU" dirty="0" smtClean="0"/>
              <a:t> Н.С. </a:t>
            </a:r>
            <a:r>
              <a:rPr lang="ru-RU" smtClean="0"/>
              <a:t>- </a:t>
            </a:r>
            <a:r>
              <a:rPr lang="ru-RU" smtClean="0"/>
              <a:t>б</a:t>
            </a:r>
            <a:r>
              <a:rPr lang="ru-RU" smtClean="0"/>
              <a:t>иблиотекарь </a:t>
            </a:r>
            <a:r>
              <a:rPr lang="ru-RU" dirty="0" smtClean="0"/>
              <a:t>отдела информационно - библиографической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929330"/>
            <a:ext cx="9144000" cy="9286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Georgia" pitchFamily="18" charset="0"/>
              </a:rPr>
              <a:t>«Я жажду утолять   привык родною речью…»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b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834" y="0"/>
            <a:ext cx="3964792" cy="52863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3428992" y="5357826"/>
            <a:ext cx="235513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>
                <a:latin typeface="Georgia" pitchFamily="18" charset="0"/>
              </a:rPr>
              <a:t>(1895 – 1977).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429684" cy="4351040"/>
          </a:xfrm>
        </p:spPr>
        <p:txBody>
          <a:bodyPr>
            <a:noAutofit/>
          </a:bodyPr>
          <a:lstStyle/>
          <a:p>
            <a:pPr marL="0" lvl="1" indent="393700" algn="just">
              <a:buNone/>
            </a:pPr>
            <a:r>
              <a:rPr lang="ru-RU" sz="2300" dirty="0" smtClean="0">
                <a:latin typeface="Georgia" pitchFamily="18" charset="0"/>
              </a:rPr>
              <a:t>Рождественский Всеволод Александрович (1895 - 1977), поэт. Родился 29 марта (10 апреля н.с.) в Царском Селе, получил хорошее домашнее образование. Закончив гимназию, поступил на историко-филологический факультет Петербургского университета. Первая мировая война помешала продолжить образование - с третьего курса был мобилизован в армию. Первые стихи Рождественского были опубликованы в журнале </a:t>
            </a:r>
            <a:r>
              <a:rPr lang="ru-RU" sz="2300" b="1" dirty="0" smtClean="0">
                <a:latin typeface="Georgia" pitchFamily="18" charset="0"/>
              </a:rPr>
              <a:t>"Ученик" </a:t>
            </a:r>
            <a:r>
              <a:rPr lang="ru-RU" sz="2300" dirty="0" smtClean="0">
                <a:latin typeface="Georgia" pitchFamily="18" charset="0"/>
              </a:rPr>
              <a:t>в 1910; первый сборник стихов "</a:t>
            </a:r>
            <a:r>
              <a:rPr lang="ru-RU" sz="2300" b="1" dirty="0" smtClean="0">
                <a:latin typeface="Georgia" pitchFamily="18" charset="0"/>
              </a:rPr>
              <a:t>Гимназические годы" </a:t>
            </a:r>
            <a:r>
              <a:rPr lang="ru-RU" sz="2300" dirty="0" smtClean="0">
                <a:latin typeface="Georgia" pitchFamily="18" charset="0"/>
              </a:rPr>
              <a:t>вышел в 1914. Октябрьскую революцию принял. Привлеченный А.Блоком в издательство "Всемирная литература", занимался переводами классиков мировой поэзии. В 1921 выходят сборники стихотворений Рождественского </a:t>
            </a:r>
            <a:r>
              <a:rPr lang="ru-RU" sz="2300" b="1" dirty="0" smtClean="0">
                <a:latin typeface="Georgia" pitchFamily="18" charset="0"/>
              </a:rPr>
              <a:t>"Лето" </a:t>
            </a:r>
            <a:r>
              <a:rPr lang="ru-RU" sz="2300" dirty="0" smtClean="0">
                <a:latin typeface="Georgia" pitchFamily="18" charset="0"/>
              </a:rPr>
              <a:t>и </a:t>
            </a:r>
            <a:r>
              <a:rPr lang="ru-RU" sz="2300" b="1" dirty="0" smtClean="0">
                <a:latin typeface="Georgia" pitchFamily="18" charset="0"/>
              </a:rPr>
              <a:t>"Золотое веретено", </a:t>
            </a:r>
            <a:r>
              <a:rPr lang="ru-RU" sz="2300" dirty="0" smtClean="0">
                <a:latin typeface="Georgia" pitchFamily="18" charset="0"/>
              </a:rPr>
              <a:t>отмеченные влиянием акмеизма. </a:t>
            </a:r>
            <a:endParaRPr lang="ru-RU" sz="23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85728"/>
            <a:ext cx="4178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FF00"/>
                </a:solidFill>
                <a:effectLst/>
              </a:rPr>
              <a:t>Биография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FF0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29684" cy="6357982"/>
          </a:xfrm>
        </p:spPr>
        <p:txBody>
          <a:bodyPr>
            <a:normAutofit/>
          </a:bodyPr>
          <a:lstStyle/>
          <a:p>
            <a:pPr marL="84138" lvl="2" indent="457200" algn="just">
              <a:buClr>
                <a:schemeClr val="accent3"/>
              </a:buClr>
              <a:buSzPct val="95000"/>
            </a:pPr>
            <a:r>
              <a:rPr lang="ru-RU" sz="2300" dirty="0" smtClean="0">
                <a:latin typeface="Georgia" pitchFamily="18" charset="0"/>
              </a:rPr>
              <a:t>В следующие годы публикует сборники стихотворений "Большая Медведица" (1926), "Гранитный сад" (1929), "Земное сердце" (1933), "Окно в сад" (1939) и др.</a:t>
            </a:r>
            <a:br>
              <a:rPr lang="ru-RU" sz="2300" dirty="0" smtClean="0">
                <a:latin typeface="Georgia" pitchFamily="18" charset="0"/>
              </a:rPr>
            </a:br>
            <a:r>
              <a:rPr lang="ru-RU" sz="2300" dirty="0" smtClean="0">
                <a:latin typeface="Georgia" pitchFamily="18" charset="0"/>
              </a:rPr>
              <a:t>Во время Отечественной войны Рождественский в качестве военного корреспондента находится на </a:t>
            </a:r>
            <a:r>
              <a:rPr lang="ru-RU" sz="2300" dirty="0" err="1" smtClean="0">
                <a:latin typeface="Georgia" pitchFamily="18" charset="0"/>
              </a:rPr>
              <a:t>Волховском</a:t>
            </a:r>
            <a:r>
              <a:rPr lang="ru-RU" sz="2300" dirty="0" smtClean="0">
                <a:latin typeface="Georgia" pitchFamily="18" charset="0"/>
              </a:rPr>
              <a:t> и Карельском фронтах. Выходят сборники его стихов "Голос родины" (1943), "Ладога" (1945). Послевоенная лирика посвящена возрождению Ленинграда, его прошлому, его строителям-современникам, красоте северной природы.</a:t>
            </a:r>
            <a:br>
              <a:rPr lang="ru-RU" sz="2300" dirty="0" smtClean="0">
                <a:latin typeface="Georgia" pitchFamily="18" charset="0"/>
              </a:rPr>
            </a:br>
            <a:r>
              <a:rPr lang="ru-RU" sz="2300" dirty="0" smtClean="0">
                <a:latin typeface="Georgia" pitchFamily="18" charset="0"/>
              </a:rPr>
              <a:t>В 1962 публикует книгу мемуаров "Страницы жизни". Рождественский был автором оперных либретто: "Декабристы" (музыка </a:t>
            </a:r>
            <a:r>
              <a:rPr lang="ru-RU" sz="2300" dirty="0" err="1" smtClean="0">
                <a:latin typeface="Georgia" pitchFamily="18" charset="0"/>
              </a:rPr>
              <a:t>Ю.Шапорина</a:t>
            </a:r>
            <a:r>
              <a:rPr lang="ru-RU" sz="2300" dirty="0" smtClean="0">
                <a:latin typeface="Georgia" pitchFamily="18" charset="0"/>
              </a:rPr>
              <a:t>), "Бесприданница" (музыка Д.Френкеля), "Заря над Двиной" (музыка </a:t>
            </a:r>
            <a:r>
              <a:rPr lang="ru-RU" sz="2300" dirty="0" err="1" smtClean="0">
                <a:latin typeface="Georgia" pitchFamily="18" charset="0"/>
              </a:rPr>
              <a:t>Ю.Мейтуса</a:t>
            </a:r>
            <a:r>
              <a:rPr lang="ru-RU" sz="2300" dirty="0" smtClean="0">
                <a:latin typeface="Georgia" pitchFamily="18" charset="0"/>
              </a:rPr>
              <a:t>) и др., а также автором текстов песен военного времени.</a:t>
            </a:r>
          </a:p>
          <a:p>
            <a:pPr marL="84138" lvl="2" indent="457200" algn="just">
              <a:buClr>
                <a:schemeClr val="accent3"/>
              </a:buClr>
              <a:buSzPct val="95000"/>
            </a:pPr>
            <a:r>
              <a:rPr lang="ru-RU" sz="2300" dirty="0" smtClean="0">
                <a:latin typeface="Georgia" pitchFamily="18" charset="0"/>
              </a:rPr>
              <a:t>	В последние годы работал над книгой об А.Пушкине. Умер поэт в 1977 в Ленинграде.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Georgia" pitchFamily="18" charset="0"/>
              </a:rPr>
              <a:t>Знакомство с творчеством поэта </a:t>
            </a:r>
          </a:p>
          <a:p>
            <a:pPr algn="ctr">
              <a:buNone/>
            </a:pPr>
            <a:r>
              <a:rPr lang="ru-RU" dirty="0" smtClean="0">
                <a:latin typeface="Georgia" pitchFamily="18" charset="0"/>
              </a:rPr>
              <a:t>Всеволода Рождественского </a:t>
            </a:r>
          </a:p>
          <a:p>
            <a:pPr algn="ctr"/>
            <a:endParaRPr lang="ru-RU" dirty="0"/>
          </a:p>
        </p:txBody>
      </p:sp>
      <p:pic>
        <p:nvPicPr>
          <p:cNvPr id="4" name="Рисунок 3" descr="Vsevolod_Rozhdestvenskij__Chitaya_Pushk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2" y="1357298"/>
            <a:ext cx="3407043" cy="44291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868" y="1428736"/>
            <a:ext cx="50720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Georgia" pitchFamily="18" charset="0"/>
              </a:rPr>
              <a:t> 	Стихи Пушкина - это и живопись, и музыка. Они сопровождают нас с самого раннего детства через всю жизнь; и каждый раз, возвращаясь к ним, мы находим в них нечто новое. Цель автора данной книги - научить читать пушкинские стихи, читать их медленно и вдумчиво, чтобы постепенно и все глубже раскрывался внутренний мир поэта. В. Рождественский знакомит читателя с некоторыми особенностями художественной речи и приемами художественной выразительности. И именно Пушкин дает возможность понять, что такое истинная поэзия.</a:t>
            </a:r>
            <a:br>
              <a:rPr lang="ru-RU" sz="2000" dirty="0" smtClean="0">
                <a:latin typeface="Georgia" pitchFamily="18" charset="0"/>
              </a:rPr>
            </a:b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571612"/>
            <a:ext cx="4471990" cy="438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200" dirty="0" smtClean="0">
                <a:latin typeface="Georgia" pitchFamily="18" charset="0"/>
              </a:rPr>
              <a:t>Всеволод Александрович Рождественский составил и подготовил к изданию эту книгу незадолго до смерти, весной 1977 года. В нее вошли также стихи, написанные поэтом в последние месяцы его жизни.</a:t>
            </a:r>
            <a:endParaRPr lang="ru-RU" dirty="0"/>
          </a:p>
        </p:txBody>
      </p:sp>
      <p:pic>
        <p:nvPicPr>
          <p:cNvPr id="4" name="Рисунок 3" descr="Vsevolod_Rozhdestvenskij__Psihe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3987237" cy="51435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sevolod_Rozhdestvenskij__Strana_molodosti._Liri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214422"/>
            <a:ext cx="3696140" cy="4857784"/>
          </a:xfrm>
        </p:spPr>
      </p:pic>
      <p:sp>
        <p:nvSpPr>
          <p:cNvPr id="5" name="Прямоугольник 4"/>
          <p:cNvSpPr/>
          <p:nvPr/>
        </p:nvSpPr>
        <p:spPr>
          <a:xfrm>
            <a:off x="4214810" y="2500306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Georgia" pitchFamily="18" charset="0"/>
              </a:rPr>
              <a:t>В сборник вошла избранная лирика известного советского поэта Всеволода Александровича Рождественского.</a:t>
            </a:r>
            <a:br>
              <a:rPr lang="ru-RU" sz="2000" dirty="0" smtClean="0">
                <a:latin typeface="Georgia" pitchFamily="18" charset="0"/>
              </a:rPr>
            </a:b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sevolod_Rozhdestvenskij__Vsevolod_Rozhdestvenskij._Izbranno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071546"/>
            <a:ext cx="3444899" cy="4429156"/>
          </a:xfrm>
        </p:spPr>
      </p:pic>
      <p:sp>
        <p:nvSpPr>
          <p:cNvPr id="5" name="Прямоугольник 4"/>
          <p:cNvSpPr/>
          <p:nvPr/>
        </p:nvSpPr>
        <p:spPr>
          <a:xfrm>
            <a:off x="3929058" y="2285992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 smtClean="0">
                <a:latin typeface="Georgia" pitchFamily="18" charset="0"/>
              </a:rPr>
              <a:t>В книгу вошли стихи из сборников "Утро жизни" (1920-1930), "Пути-дороги" (1930-1940), "Голос Родины" (1941-1945) и "Русские Зори" (1945-1965). 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Vsevolod_Rozhdestvenskij__Gorod_moego_detstv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785794"/>
            <a:ext cx="3333772" cy="4857784"/>
          </a:xfrm>
        </p:spPr>
      </p:pic>
      <p:sp>
        <p:nvSpPr>
          <p:cNvPr id="5" name="Прямоугольник 4"/>
          <p:cNvSpPr/>
          <p:nvPr/>
        </p:nvSpPr>
        <p:spPr>
          <a:xfrm>
            <a:off x="3643306" y="235743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2000" dirty="0" smtClean="0">
                <a:latin typeface="Georgia" pitchFamily="18" charset="0"/>
              </a:rPr>
              <a:t>	Настоящая книга состоит из глав "Страниц жизни", подборки стихов о родном городе, небольшие выдержки из писем к жене, к сестре.</a:t>
            </a:r>
            <a:br>
              <a:rPr lang="ru-RU" sz="2000" dirty="0" smtClean="0">
                <a:latin typeface="Georgia" pitchFamily="18" charset="0"/>
              </a:rPr>
            </a:b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</TotalTime>
  <Words>251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МБУК «Троицко-Печорская МЦБ»  Отдел информационно-библиографической деятельности Всеволод Рождественский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Немного стихов  поэта</vt:lpstr>
      <vt:lpstr>Презентация PowerPoint</vt:lpstr>
      <vt:lpstr>Презентация PowerPoint</vt:lpstr>
      <vt:lpstr>Презентация PowerPoint</vt:lpstr>
      <vt:lpstr>Источники информации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МБУК Троицко-Печорская МЦБ Всеволод Рождественский</dc:title>
  <dc:creator>Windows User</dc:creator>
  <cp:lastModifiedBy>Александр</cp:lastModifiedBy>
  <cp:revision>27</cp:revision>
  <dcterms:created xsi:type="dcterms:W3CDTF">2020-04-04T04:37:08Z</dcterms:created>
  <dcterms:modified xsi:type="dcterms:W3CDTF">2020-05-15T10:06:21Z</dcterms:modified>
</cp:coreProperties>
</file>