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73" r:id="rId16"/>
    <p:sldId id="274" r:id="rId17"/>
    <p:sldId id="261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4F4-9C52-4D6A-8C5E-47E40A5A75CE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C158-A8F7-4780-9760-9A034E0D3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9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4F4-9C52-4D6A-8C5E-47E40A5A75CE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C158-A8F7-4780-9760-9A034E0D3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2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4F4-9C52-4D6A-8C5E-47E40A5A75CE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C158-A8F7-4780-9760-9A034E0D3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4F4-9C52-4D6A-8C5E-47E40A5A75CE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C158-A8F7-4780-9760-9A034E0D3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4F4-9C52-4D6A-8C5E-47E40A5A75CE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C158-A8F7-4780-9760-9A034E0D3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07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4F4-9C52-4D6A-8C5E-47E40A5A75CE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C158-A8F7-4780-9760-9A034E0D3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0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4F4-9C52-4D6A-8C5E-47E40A5A75CE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C158-A8F7-4780-9760-9A034E0D3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8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4F4-9C52-4D6A-8C5E-47E40A5A75CE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C158-A8F7-4780-9760-9A034E0D3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7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4F4-9C52-4D6A-8C5E-47E40A5A75CE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C158-A8F7-4780-9760-9A034E0D3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4F4-9C52-4D6A-8C5E-47E40A5A75CE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C158-A8F7-4780-9760-9A034E0D3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4F4-9C52-4D6A-8C5E-47E40A5A75CE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C158-A8F7-4780-9760-9A034E0D3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9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44F4-9C52-4D6A-8C5E-47E40A5A75CE}" type="datetimeFigureOut">
              <a:rPr lang="ru-RU" smtClean="0"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C158-A8F7-4780-9760-9A034E0D3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28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книги\361392_kniga_listy_zvezdy_3651x2454_www.Gde-Fon.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6" y="-17657"/>
            <a:ext cx="9147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1935" y="18863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МБУК «Троицко-Печорская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 Межпоселенческая центральная библиотека им. Г.А. Фёдорова»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1124744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33CC"/>
                </a:solidFill>
                <a:latin typeface="Appetite New" pitchFamily="50" charset="0"/>
              </a:rPr>
              <a:t>«Подарок  нашим  библиотекам !» </a:t>
            </a:r>
          </a:p>
          <a:p>
            <a:pPr algn="ctr"/>
            <a:endParaRPr lang="ru-RU" dirty="0" smtClean="0">
              <a:solidFill>
                <a:srgbClr val="FF33CC"/>
              </a:solidFill>
              <a:latin typeface="Appetite New" pitchFamily="50" charset="0"/>
            </a:endParaRPr>
          </a:p>
          <a:p>
            <a:pPr algn="ctr"/>
            <a:endParaRPr lang="ru-RU" dirty="0" smtClean="0">
              <a:solidFill>
                <a:srgbClr val="FFFFCC"/>
              </a:solidFill>
              <a:latin typeface="Appetite New" pitchFamily="50" charset="0"/>
            </a:endParaRPr>
          </a:p>
          <a:p>
            <a:pPr algn="ctr"/>
            <a:r>
              <a:rPr lang="ru-RU" dirty="0" smtClean="0">
                <a:solidFill>
                  <a:srgbClr val="FFFFCC"/>
                </a:solidFill>
                <a:latin typeface="Appetite New" pitchFamily="50" charset="0"/>
              </a:rPr>
              <a:t>от </a:t>
            </a:r>
            <a:r>
              <a:rPr lang="ru-RU" sz="2800" dirty="0" err="1" smtClean="0">
                <a:solidFill>
                  <a:srgbClr val="FFFFCC"/>
                </a:solidFill>
                <a:latin typeface="Appetite New" pitchFamily="50" charset="0"/>
              </a:rPr>
              <a:t>Кибардиной</a:t>
            </a:r>
            <a:r>
              <a:rPr lang="ru-RU" sz="2800" dirty="0" smtClean="0">
                <a:solidFill>
                  <a:srgbClr val="FFFFCC"/>
                </a:solidFill>
                <a:latin typeface="Appetite New" pitchFamily="50" charset="0"/>
              </a:rPr>
              <a:t> Валентины Геннадьевны</a:t>
            </a:r>
            <a:r>
              <a:rPr lang="ru-RU" dirty="0" smtClean="0">
                <a:latin typeface="Appetite New" pitchFamily="50" charset="0"/>
              </a:rPr>
              <a:t>.</a:t>
            </a:r>
            <a:endParaRPr lang="ru-RU" dirty="0">
              <a:latin typeface="Appetite New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386" y="3059668"/>
            <a:ext cx="1627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33CC"/>
                </a:solidFill>
              </a:rPr>
              <a:t>Выпуск № 2.</a:t>
            </a:r>
            <a:endParaRPr lang="ru-RU" sz="2000" b="1" dirty="0">
              <a:solidFill>
                <a:srgbClr val="FF33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107" y="5877272"/>
            <a:ext cx="8175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5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.io.ua/img_aa/medium/0809/05/080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ozon-st.cdn.ngenix.net/multimedia/books_covers/101195101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0"/>
          <a:stretch/>
        </p:blipFill>
        <p:spPr bwMode="auto">
          <a:xfrm>
            <a:off x="6300192" y="1772816"/>
            <a:ext cx="2538988" cy="421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170080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b="1" dirty="0" smtClean="0"/>
              <a:t>Накануне праздничного </a:t>
            </a:r>
            <a:r>
              <a:rPr lang="ru-RU" b="1" dirty="0"/>
              <a:t>дня мы </a:t>
            </a:r>
            <a:r>
              <a:rPr lang="ru-RU" b="1" dirty="0" smtClean="0"/>
              <a:t>задаемся </a:t>
            </a:r>
            <a:r>
              <a:rPr lang="ru-RU" b="1" dirty="0"/>
              <a:t>вопросами: как красиво сервировать стол, вкусно приготовить и искусно украсить угощение, чем порадовать родных, близких и </a:t>
            </a:r>
            <a:r>
              <a:rPr lang="ru-RU" b="1" dirty="0" smtClean="0"/>
              <a:t>гостей?</a:t>
            </a:r>
          </a:p>
          <a:p>
            <a:r>
              <a:rPr lang="ru-RU" b="1" dirty="0" smtClean="0"/>
              <a:t>На </a:t>
            </a:r>
            <a:r>
              <a:rPr lang="ru-RU" b="1" dirty="0"/>
              <a:t>эти и многие другие вопросы отвечает эта книга. Кроме того, в ней рассказывается, как принимать гостей, как подготовить детскую вечеринку; приведены меню праздничных завтраков и ужинов, фуршетов и коктейлей, банкетов и бизнес-</a:t>
            </a:r>
            <a:r>
              <a:rPr lang="ru-RU" b="1" dirty="0" err="1"/>
              <a:t>ланчей</a:t>
            </a:r>
            <a:r>
              <a:rPr lang="ru-RU" b="1" dirty="0"/>
              <a:t>; собраны лучшие рецепты праздничных блюд и напитков.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6313" y="332656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Блюда на праздничном столе</a:t>
            </a:r>
            <a:r>
              <a:rPr lang="ru-RU" sz="2400" dirty="0" smtClean="0">
                <a:solidFill>
                  <a:srgbClr val="FF0000"/>
                </a:solidFill>
              </a:rPr>
              <a:t>. - Москва : Мой Мир, 2004. – 318, [1] с. </a:t>
            </a:r>
          </a:p>
        </p:txBody>
      </p:sp>
    </p:spTree>
    <p:extLst>
      <p:ext uri="{BB962C8B-B14F-4D97-AF65-F5344CB8AC3E}">
        <p14:creationId xmlns:p14="http://schemas.microsoft.com/office/powerpoint/2010/main" val="99122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.io.ua/img_aa/medium/0809/05/080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static.ozone.ru/multimedia/books_covers/100442270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"/>
          <a:stretch/>
        </p:blipFill>
        <p:spPr bwMode="auto">
          <a:xfrm>
            <a:off x="6360832" y="1748442"/>
            <a:ext cx="2473325" cy="40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80666" y="172084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b="1" dirty="0" smtClean="0"/>
              <a:t>Наша </a:t>
            </a:r>
            <a:r>
              <a:rPr lang="ru-RU" b="1" dirty="0"/>
              <a:t>пища должна быть не только вкусной и полезной, но и разнообразной. В этой книге приведено около 700 рецептов блюд, которые составят основу ваших завтраков, обедов и ужинов. </a:t>
            </a:r>
            <a:endParaRPr lang="ru-RU" b="1" dirty="0" smtClean="0"/>
          </a:p>
          <a:p>
            <a:r>
              <a:rPr lang="ru-RU" b="1" dirty="0" smtClean="0"/>
              <a:t>       Кроме </a:t>
            </a:r>
            <a:r>
              <a:rPr lang="ru-RU" b="1" dirty="0"/>
              <a:t>того, в ней вы найдете множество советов по убранству стола, правильному подбору оптимального меню на неделю. С помощью этой книги ваш стол будет радовать глаз красотой и разнообразием блюд.</a:t>
            </a:r>
          </a:p>
          <a:p>
            <a:r>
              <a:rPr lang="ru-RU" b="1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5675" y="166046"/>
            <a:ext cx="8138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Вкусные блюда на каждый день</a:t>
            </a:r>
            <a:r>
              <a:rPr lang="ru-RU" sz="2400" dirty="0" smtClean="0">
                <a:solidFill>
                  <a:srgbClr val="FF0000"/>
                </a:solidFill>
              </a:rPr>
              <a:t>. - Москва : Мой Мир, 2005. – 318, [1] с.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.io.ua/img_aa/medium/0809/05/080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wcbook.ru/data/book/34/3474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267" y="1460977"/>
            <a:ext cx="2430780" cy="4130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800200" y="185933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    Эта </a:t>
            </a:r>
            <a:r>
              <a:rPr lang="ru-RU" b="1" dirty="0"/>
              <a:t>книга подскажет, как создать в доме уют и комфорт, как подобрать вещи, которые будут сочетаться друг с другом, как лучше выбрать обои, развесить зеркала, картины и светильники. </a:t>
            </a:r>
            <a:endParaRPr lang="ru-RU" b="1" dirty="0" smtClean="0"/>
          </a:p>
          <a:p>
            <a:r>
              <a:rPr lang="ru-RU" b="1" dirty="0" smtClean="0"/>
              <a:t>       Вы </a:t>
            </a:r>
            <a:r>
              <a:rPr lang="ru-RU" b="1" dirty="0"/>
              <a:t>узнаете о различных стилях, о цветовой гамме и о том, как тот или иной цвет влияет на зрительное восприятие комнаты. С помощью этой книги вы сможете создать для своего дома неповторимый </a:t>
            </a:r>
            <a:r>
              <a:rPr lang="ru-RU" b="1" dirty="0" smtClean="0"/>
              <a:t>ансамбль.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564" y="260648"/>
            <a:ext cx="8222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Как украсить свой дом</a:t>
            </a:r>
            <a:r>
              <a:rPr lang="ru-RU" sz="2400" dirty="0" smtClean="0">
                <a:solidFill>
                  <a:srgbClr val="FF0000"/>
                </a:solidFill>
              </a:rPr>
              <a:t>. - Москва : Мой Мир, 2004. – 317, [2] с.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 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2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.io.ua/img_aa/medium/0809/05/080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static.ozone.ru/multimedia/books_covers/100960811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72816"/>
            <a:ext cx="2345313" cy="39350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03648" y="1866092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dirty="0"/>
              <a:t>Вы хотите освоить техники современных стрижек? Воспользуйтесь этим наиболее полным пособием для парикмахеров-дебютантов, и вам будет по силам сделать любую стрижку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/>
              <a:t>В книге вы найдете советы профессиональных парикмахеров, рецепты народной медицины, узнаете обо всех типах и формах волос, как улучшить их состояние, используя последние достижения косметологии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118" y="332656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Домашний парикмахер</a:t>
            </a:r>
            <a:r>
              <a:rPr lang="ru-RU" sz="2400" dirty="0">
                <a:solidFill>
                  <a:srgbClr val="FF0000"/>
                </a:solidFill>
              </a:rPr>
              <a:t> : [пособие] / [авт.-сост.: З. Марина, Е. Голубева, М. Николаева]. - Москва : Мой Мир, 2003. – 318, [1] с.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66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.io.ua/img_aa/medium/0809/05/080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94" y="0"/>
            <a:ext cx="9175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static.ozone.ru/multimedia/books_covers/101196439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2232248" cy="38936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577259" y="19724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b="1" dirty="0" smtClean="0"/>
              <a:t>Если </a:t>
            </a:r>
            <a:r>
              <a:rPr lang="ru-RU" b="1" dirty="0"/>
              <a:t>вы любите вязать или собираетесь овладеть этим искусством, то книга «Азбука вязания» должна стать вашей настольной книгой. Клубок шерсти и спицы плюс ваши фантазия и мастерство создадут уникальные изделия!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</a:t>
            </a:r>
            <a:r>
              <a:rPr lang="ru-RU" b="1" dirty="0" smtClean="0"/>
              <a:t>Книга </a:t>
            </a:r>
            <a:r>
              <a:rPr lang="ru-RU" b="1" dirty="0"/>
              <a:t>	«Азбука вязания» просто и исчерпывающе расскажет о существующих способах вязания, раскроет все секреты этого древнего и любимого многими занятия.</a:t>
            </a:r>
          </a:p>
          <a:p>
            <a:r>
              <a:rPr lang="ru-RU" b="1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8639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Максимова Маргарита Васильевна. Азбука вязания </a:t>
            </a:r>
            <a:r>
              <a:rPr lang="ru-RU" sz="2400" dirty="0">
                <a:solidFill>
                  <a:srgbClr val="FF0000"/>
                </a:solidFill>
              </a:rPr>
              <a:t>/ М. В. Максимова, М. А. Кузьмина. - Москва : Мой Мир, 2004.  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71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.io.ua/img_aa/medium/0809/05/080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skupiknigi.ru/image/Small/multimedia/books_covers/100568718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374270" cy="37901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87624" y="1628800"/>
            <a:ext cx="4968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     </a:t>
            </a:r>
            <a:r>
              <a:rPr lang="ru-RU" b="1" dirty="0" smtClean="0"/>
              <a:t>В </a:t>
            </a:r>
            <a:r>
              <a:rPr lang="ru-RU" b="1" dirty="0"/>
              <a:t>предлагаемой книге читатель найдет подробные инструкции по ремонту и обустройству дома, от входной двери до кладовки. </a:t>
            </a:r>
            <a:endParaRPr lang="ru-RU" b="1" dirty="0" smtClean="0"/>
          </a:p>
          <a:p>
            <a:r>
              <a:rPr lang="ru-RU" b="1" dirty="0" smtClean="0"/>
              <a:t>     Благодаря </a:t>
            </a:r>
            <a:r>
              <a:rPr lang="ru-RU" b="1" dirty="0"/>
              <a:t>содержащимся в каждой главе сведениям о новых строительных и отделочных материалах, недавно появившихся на рынке, вы сможете составить представление о том, как, из каких материалов и с использованием каких технологий выполняется евроремонт.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5121" y="18864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Ремонт квартиры своими руками</a:t>
            </a:r>
            <a:r>
              <a:rPr lang="ru-RU" sz="2400" dirty="0">
                <a:solidFill>
                  <a:srgbClr val="FF0000"/>
                </a:solidFill>
              </a:rPr>
              <a:t> / [авт.-сост. А. </a:t>
            </a:r>
            <a:r>
              <a:rPr lang="ru-RU" sz="2400" dirty="0" err="1">
                <a:solidFill>
                  <a:srgbClr val="FF0000"/>
                </a:solidFill>
              </a:rPr>
              <a:t>Баляшин</a:t>
            </a:r>
            <a:r>
              <a:rPr lang="ru-RU" sz="2400" dirty="0">
                <a:solidFill>
                  <a:srgbClr val="FF0000"/>
                </a:solidFill>
              </a:rPr>
              <a:t>]. - Москва : Мой Мир, 2003. – 317, [1] с. </a:t>
            </a:r>
          </a:p>
        </p:txBody>
      </p:sp>
    </p:spTree>
    <p:extLst>
      <p:ext uri="{BB962C8B-B14F-4D97-AF65-F5344CB8AC3E}">
        <p14:creationId xmlns:p14="http://schemas.microsoft.com/office/powerpoint/2010/main" val="1503355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.io.ua/img_aa/medium/0809/05/080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static.ozone.ru/multimedia/books_covers/10122947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2510790" cy="392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139952" y="1252954"/>
            <a:ext cx="4752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dirty="0" smtClean="0"/>
              <a:t>Правила </a:t>
            </a:r>
            <a:r>
              <a:rPr lang="ru-RU" b="1" dirty="0"/>
              <a:t>этикета являются своеобразным кодексом хороших манер. Богатому и красивому внутреннему миру обычно соответствует и высокая культура общения.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dirty="0" smtClean="0"/>
              <a:t>Как </a:t>
            </a:r>
            <a:r>
              <a:rPr lang="ru-RU" b="1" dirty="0"/>
              <a:t>правильно заниматься, приветствовать друг друга, как вести себя в театре, общественном транспорте, как наносить визиты и принимать гостей, как организовать прием или семейный праздник, как сервировать стол – об этом и многом другом вы узнаете, прочитав книгу, которую держите в руках. 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48789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 мире этикета</a:t>
            </a:r>
            <a:r>
              <a:rPr lang="ru-RU" sz="2400" dirty="0">
                <a:solidFill>
                  <a:srgbClr val="FF0000"/>
                </a:solidFill>
              </a:rPr>
              <a:t>. - Москва : Мой Мир, 2005. – 318, [1] с. </a:t>
            </a:r>
          </a:p>
        </p:txBody>
      </p:sp>
    </p:spTree>
    <p:extLst>
      <p:ext uri="{BB962C8B-B14F-4D97-AF65-F5344CB8AC3E}">
        <p14:creationId xmlns:p14="http://schemas.microsoft.com/office/powerpoint/2010/main" val="1592602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.io.ua/img_aa/medium/0809/05/080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static.ozone.ru/multimedia/10148934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24399"/>
            <a:ext cx="2168406" cy="39010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1412776"/>
            <a:ext cx="4752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 smtClean="0"/>
              <a:t>     Эта </a:t>
            </a:r>
            <a:r>
              <a:rPr lang="ru-RU" b="1" dirty="0"/>
              <a:t>книга вас выручит, когда вы захотите сделать семейное торжество незабываемым. С помощью многочисленных советов и рекомендаций, содержащихся в ней, вы без труда сможете организовать праздник и для детей, и для взрослых.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dirty="0" smtClean="0"/>
              <a:t>Веселые </a:t>
            </a:r>
            <a:r>
              <a:rPr lang="ru-RU" b="1" dirty="0"/>
              <a:t>игры, забавные обряды, остроумные поздравления, конкурсы, замечательные блюда (их рецепты вы узнаете здесь же) придутся по вкусу всем. А праздничная атмосфера создаст хорошее настроение, которое надолго останется с каждым.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4855" y="35268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Праздник в доме</a:t>
            </a:r>
            <a:r>
              <a:rPr lang="ru-RU" sz="2400" dirty="0">
                <a:solidFill>
                  <a:srgbClr val="FF0000"/>
                </a:solidFill>
              </a:rPr>
              <a:t> / [авт.-сост. М. С. Зимина]. - Москва : Мой Мир, 2004. – 318, [1] с. </a:t>
            </a:r>
          </a:p>
        </p:txBody>
      </p:sp>
    </p:spTree>
    <p:extLst>
      <p:ext uri="{BB962C8B-B14F-4D97-AF65-F5344CB8AC3E}">
        <p14:creationId xmlns:p14="http://schemas.microsoft.com/office/powerpoint/2010/main" val="3883698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.io.ua/img_aa/medium/0809/05/080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static.ozone.ru/multimedia/books_covers/100568738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991" y="1341899"/>
            <a:ext cx="2544574" cy="41742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87624" y="1484784"/>
            <a:ext cx="51125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 smtClean="0"/>
              <a:t>     </a:t>
            </a:r>
            <a:r>
              <a:rPr lang="ru-RU" b="1" dirty="0" smtClean="0"/>
              <a:t>Эта </a:t>
            </a:r>
            <a:r>
              <a:rPr lang="ru-RU" b="1" dirty="0"/>
              <a:t>книга для тех, кто хочет самостоятельно научиться шить. В ней приведены основные принципы конструирования и моделирования одежды: снятие мерок, построение чертежей выкроек с учетом индивидуальных особенностей фигуры, раскрой тканей. </a:t>
            </a:r>
            <a:endParaRPr lang="ru-RU" b="1" dirty="0" smtClean="0"/>
          </a:p>
          <a:p>
            <a:r>
              <a:rPr lang="ru-RU" b="1" dirty="0" smtClean="0"/>
              <a:t>     Даны </a:t>
            </a:r>
            <a:r>
              <a:rPr lang="ru-RU" b="1" dirty="0"/>
              <a:t>практические советы по экономному расходованию тканей и рациональному раскладу выкроек на ткани. Подробно описаны все технологические операции при шитье различных моделей.</a:t>
            </a:r>
          </a:p>
          <a:p>
            <a:r>
              <a:rPr lang="ru-RU" b="1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663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Зарецкая Т. И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r>
              <a:rPr lang="ru-RU" sz="2400" b="1" dirty="0">
                <a:solidFill>
                  <a:srgbClr val="FF0000"/>
                </a:solidFill>
              </a:rPr>
              <a:t>Азбука кроя и шитья </a:t>
            </a:r>
            <a:r>
              <a:rPr lang="ru-RU" sz="2400" dirty="0">
                <a:solidFill>
                  <a:srgbClr val="FF0000"/>
                </a:solidFill>
              </a:rPr>
              <a:t>/ Т. И. Зарецкая. - Москва : Мой Мир, 2005. - 318, [1] с. </a:t>
            </a:r>
          </a:p>
        </p:txBody>
      </p:sp>
    </p:spTree>
    <p:extLst>
      <p:ext uri="{BB962C8B-B14F-4D97-AF65-F5344CB8AC3E}">
        <p14:creationId xmlns:p14="http://schemas.microsoft.com/office/powerpoint/2010/main" val="2503686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.io.ua/img_aa/medium/0809/05/080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218540"/>
            <a:ext cx="587091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Ждём ВАС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наших библиотеках !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06" y="5013176"/>
            <a:ext cx="903266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 smtClean="0"/>
              <a:t>Составители</a:t>
            </a:r>
            <a:r>
              <a:rPr lang="ru-RU" dirty="0" smtClean="0"/>
              <a:t> .: </a:t>
            </a:r>
            <a:r>
              <a:rPr lang="ru-RU" sz="1600" dirty="0" smtClean="0"/>
              <a:t>Канева Н.Г. - редактор  Отдела комплектования и обработки документов.  </a:t>
            </a:r>
          </a:p>
          <a:p>
            <a:r>
              <a:rPr lang="ru-RU" sz="1600" dirty="0" smtClean="0"/>
              <a:t>                                  </a:t>
            </a:r>
            <a:r>
              <a:rPr lang="ru-RU" sz="1600" dirty="0" err="1" smtClean="0"/>
              <a:t>Свидерская</a:t>
            </a:r>
            <a:r>
              <a:rPr lang="ru-RU" sz="1600" dirty="0" smtClean="0"/>
              <a:t> С.Г. – зав. отделом информационно-библиографической деятельности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4123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книги\kniga_05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80"/>
            <a:ext cx="9144000" cy="68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Светлана\Desktop\1012294706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63" b="84000"/>
          <a:stretch/>
        </p:blipFill>
        <p:spPr bwMode="auto">
          <a:xfrm>
            <a:off x="5169695" y="1772816"/>
            <a:ext cx="2736304" cy="2304256"/>
          </a:xfrm>
          <a:prstGeom prst="flowChartConnector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26876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ppetite New" pitchFamily="50" charset="0"/>
              </a:rPr>
              <a:t>Серия книг </a:t>
            </a:r>
            <a:endParaRPr lang="ru-RU" sz="4000" dirty="0">
              <a:solidFill>
                <a:srgbClr val="00B050"/>
              </a:solidFill>
              <a:latin typeface="Appetite New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.io.ua/img_aa/medium/0809/05/080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wcbook.ru/data/book/76/76193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"/>
          <a:stretch/>
        </p:blipFill>
        <p:spPr bwMode="auto">
          <a:xfrm>
            <a:off x="6228184" y="1556791"/>
            <a:ext cx="2758440" cy="43164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188638"/>
            <a:ext cx="733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Фелдон</a:t>
            </a:r>
            <a:r>
              <a:rPr lang="ru-RU" sz="2400" b="1" dirty="0">
                <a:solidFill>
                  <a:srgbClr val="FF0000"/>
                </a:solidFill>
              </a:rPr>
              <a:t> Ли. Найди свой стиль </a:t>
            </a:r>
            <a:r>
              <a:rPr lang="ru-RU" sz="2400" dirty="0">
                <a:solidFill>
                  <a:srgbClr val="FF0000"/>
                </a:solidFill>
              </a:rPr>
              <a:t>/ Л. </a:t>
            </a:r>
            <a:r>
              <a:rPr lang="ru-RU" sz="2400" dirty="0" err="1">
                <a:solidFill>
                  <a:srgbClr val="FF0000"/>
                </a:solidFill>
              </a:rPr>
              <a:t>Фелдон</a:t>
            </a:r>
            <a:r>
              <a:rPr lang="ru-RU" sz="2400" dirty="0">
                <a:solidFill>
                  <a:srgbClr val="FF0000"/>
                </a:solidFill>
              </a:rPr>
              <a:t>. - Москва : Мой мир, 2004. - 320 с. : ил. 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104620"/>
            <a:ext cx="46805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Вы, безусловно, хотели бы выглядеть всегда и везде стильно. Главное - это настроение и желание нравиться себе и окружающим, ощущение комфорта и того, что вещь, которую вы надели, вас украшает, придает вам уверенность в себе, поднимает настроение и повышает самооценку. А этот положительный настрой притягивает счастливые случаи и удачу.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/>
              <a:t>Вы уже не будете испытывать затруднения при выборе своего гардероба, поскольку продумаете все заранее и отведете время на необходимые покупки.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Принципы</a:t>
            </a:r>
            <a:r>
              <a:rPr lang="ru-RU" b="1" dirty="0"/>
              <a:t>, предложенные в этой книге, неподвластны времени. Ими можно пользоваться всегда, как бы ни менялась мода.  </a:t>
            </a:r>
          </a:p>
        </p:txBody>
      </p:sp>
    </p:spTree>
    <p:extLst>
      <p:ext uri="{BB962C8B-B14F-4D97-AF65-F5344CB8AC3E}">
        <p14:creationId xmlns:p14="http://schemas.microsoft.com/office/powerpoint/2010/main" val="23608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.io.ua/img_aa/medium/0809/05/080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wcbook.ru/data/book/34/34432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"/>
          <a:stretch/>
        </p:blipFill>
        <p:spPr bwMode="auto">
          <a:xfrm>
            <a:off x="6660232" y="2051814"/>
            <a:ext cx="2339340" cy="37042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39144" y="11663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Воробьева Тамара Михайловна.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Секреты домашних заготовок </a:t>
            </a:r>
            <a:r>
              <a:rPr lang="ru-RU" sz="2400" dirty="0">
                <a:solidFill>
                  <a:srgbClr val="FF0000"/>
                </a:solidFill>
              </a:rPr>
              <a:t>/ Т. М. Воробьева, Т. А. Гаврилова. - Москва : Мой Мир, 2004. – 318, [1] с.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556792"/>
            <a:ext cx="4968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b="1" dirty="0" smtClean="0"/>
              <a:t>Соленые </a:t>
            </a:r>
            <a:r>
              <a:rPr lang="ru-RU" b="1" dirty="0"/>
              <a:t>огурцы, квашеная капуста, маринованные томаты и грибы, варенья и компоты - это именно те блюда, которыми гордится настоящая хозяйка. </a:t>
            </a:r>
            <a:endParaRPr lang="ru-RU" b="1" dirty="0" smtClean="0"/>
          </a:p>
          <a:p>
            <a:r>
              <a:rPr lang="ru-RU" b="1" dirty="0" smtClean="0"/>
              <a:t>      В </a:t>
            </a:r>
            <a:r>
              <a:rPr lang="ru-RU" b="1" dirty="0"/>
              <a:t>этой книге собраны всевозможные рецепты заготовки впрок овощей, фруктов, ягод, грибов, зелени. </a:t>
            </a:r>
            <a:endParaRPr lang="ru-RU" b="1" dirty="0" smtClean="0"/>
          </a:p>
          <a:p>
            <a:r>
              <a:rPr lang="ru-RU" b="1" dirty="0" smtClean="0"/>
              <a:t>     Здесь </a:t>
            </a:r>
            <a:r>
              <a:rPr lang="ru-RU" b="1" dirty="0"/>
              <a:t>же подробно рассказывается о свойствах свежих продуктов и их целительном воздействии на организм человека. </a:t>
            </a:r>
            <a:endParaRPr lang="ru-RU" b="1" dirty="0" smtClean="0"/>
          </a:p>
          <a:p>
            <a:r>
              <a:rPr lang="ru-RU" b="1" dirty="0" smtClean="0"/>
              <a:t>     Пользуясь </a:t>
            </a:r>
            <a:r>
              <a:rPr lang="ru-RU" b="1" dirty="0"/>
              <a:t>рецептами книги, вы максимально сохраните витамины и минеральные составляющие продуктов и в любой момент сможете украсить ваш стол изысканными деликатесами.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7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.io.ua/img_aa/medium/0809/05/080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static.ozone.ru/multimedia/books_covers/101498440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4"/>
          <a:stretch/>
        </p:blipFill>
        <p:spPr bwMode="auto">
          <a:xfrm>
            <a:off x="6457126" y="1592774"/>
            <a:ext cx="2579370" cy="39964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1443841"/>
            <a:ext cx="4787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dirty="0"/>
              <a:t>Бенджамин </a:t>
            </a:r>
            <a:r>
              <a:rPr lang="ru-RU" b="1" dirty="0" err="1"/>
              <a:t>Спок</a:t>
            </a:r>
            <a:r>
              <a:rPr lang="ru-RU" b="1" dirty="0"/>
              <a:t> – самый почитаемый детский доктор во всем мире.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На </a:t>
            </a:r>
            <a:r>
              <a:rPr lang="ru-RU" b="1" dirty="0"/>
              <a:t>протяжении уже 55 лет его книга «Ребенок и уход за ним»  является неизменным спутником молодых родителей с момента рождения их малыша до вступления его в подростковый возраст.</a:t>
            </a:r>
          </a:p>
          <a:p>
            <a:endParaRPr lang="ru-RU" b="1" dirty="0" smtClean="0"/>
          </a:p>
          <a:p>
            <a:r>
              <a:rPr lang="ru-RU" b="1" dirty="0" smtClean="0"/>
              <a:t>Ученый</a:t>
            </a:r>
            <a:r>
              <a:rPr lang="ru-RU" b="1" dirty="0"/>
              <a:t>, детский врач и педагог  Б. </a:t>
            </a:r>
            <a:r>
              <a:rPr lang="ru-RU" b="1" dirty="0" err="1"/>
              <a:t>Спок</a:t>
            </a:r>
            <a:r>
              <a:rPr lang="ru-RU" b="1" dirty="0"/>
              <a:t> дает безошибочные, проверенные десятилетиями советы и рекомендации, которые необходимы не только родителям, но и тем, кто хочет стать идеальными бабушками и дедушками.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88640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Спок</a:t>
            </a:r>
            <a:r>
              <a:rPr lang="ru-RU" sz="2400" b="1" dirty="0" smtClean="0">
                <a:solidFill>
                  <a:srgbClr val="FF0000"/>
                </a:solidFill>
              </a:rPr>
              <a:t> Бенджамин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</a:rPr>
              <a:t>Ребенок и уход за ним  </a:t>
            </a:r>
            <a:r>
              <a:rPr lang="ru-RU" sz="2400" dirty="0" smtClean="0">
                <a:solidFill>
                  <a:srgbClr val="FF0000"/>
                </a:solidFill>
              </a:rPr>
              <a:t>/ Б. </a:t>
            </a:r>
            <a:r>
              <a:rPr lang="ru-RU" sz="2400" dirty="0" err="1" smtClean="0">
                <a:solidFill>
                  <a:srgbClr val="FF0000"/>
                </a:solidFill>
              </a:rPr>
              <a:t>Спок</a:t>
            </a:r>
            <a:r>
              <a:rPr lang="ru-RU" sz="2400" dirty="0" smtClean="0">
                <a:solidFill>
                  <a:srgbClr val="FF0000"/>
                </a:solidFill>
              </a:rPr>
              <a:t>. - Москва : Мой Мир, 2005. – 318, [1] с.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2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.io.ua/img_aa/medium/0809/05/080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wcbook.ru/data/book/34/34987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"/>
          <a:stretch/>
        </p:blipFill>
        <p:spPr bwMode="auto">
          <a:xfrm>
            <a:off x="6084168" y="1556792"/>
            <a:ext cx="2706370" cy="41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619672" y="1844824"/>
            <a:ext cx="43141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Эта </a:t>
            </a:r>
            <a:r>
              <a:rPr lang="ru-RU" b="1" dirty="0"/>
              <a:t>книга представляет интерес как для опытных садоводов и огородников, так и для тех, кому только предстоит заняться таким нелегким делом, как выращивание различных плодово-ягодных и овощных культур. </a:t>
            </a:r>
            <a:endParaRPr lang="ru-RU" b="1" dirty="0" smtClean="0"/>
          </a:p>
          <a:p>
            <a:r>
              <a:rPr lang="ru-RU" b="1" dirty="0" smtClean="0"/>
              <a:t>      В </a:t>
            </a:r>
            <a:r>
              <a:rPr lang="ru-RU" b="1" dirty="0"/>
              <a:t>ней вы  найдет массу ценных советов о том, как подготовить почву к посадке, правильно сажать и выращивать деревья, кустарники, овощные культуры.</a:t>
            </a:r>
          </a:p>
          <a:p>
            <a:r>
              <a:rPr lang="ru-RU" b="1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60648"/>
            <a:ext cx="7812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Ваш сад и огород</a:t>
            </a:r>
            <a:r>
              <a:rPr lang="ru-RU" sz="2400" dirty="0" smtClean="0">
                <a:solidFill>
                  <a:srgbClr val="FF0000"/>
                </a:solidFill>
              </a:rPr>
              <a:t>. – Москва : Мой Мир, 2005. - 318, [1] с.  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3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.io.ua/img_aa/medium/0809/05/080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ozon-st.cdn.ngenix.net/multimedia/100790033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6238393" y="1818835"/>
            <a:ext cx="2586355" cy="405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907704" y="1596945"/>
            <a:ext cx="43204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Современный, оригинальный справочник рассчитан на широкий круг читателей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/>
              <a:t>Написанный простым, доступным языком, он содержит основные сведения, касающиеся более 80 распространенных </a:t>
            </a:r>
            <a:endParaRPr lang="ru-RU" b="1" dirty="0" smtClean="0"/>
          </a:p>
          <a:p>
            <a:r>
              <a:rPr lang="ru-RU" b="1" dirty="0" smtClean="0"/>
              <a:t>общетерапевтических</a:t>
            </a:r>
            <a:r>
              <a:rPr lang="ru-RU" b="1" dirty="0"/>
              <a:t>, хирургических, инфекционных, гинекологических заболеваний, заболеваний лор-органов, нервной системы и т.д.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6672"/>
            <a:ext cx="7884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Домашний доктор : [справочник]. – Москва : Мой Мир, 2005. - 318, [1] с. </a:t>
            </a:r>
          </a:p>
        </p:txBody>
      </p:sp>
    </p:spTree>
    <p:extLst>
      <p:ext uri="{BB962C8B-B14F-4D97-AF65-F5344CB8AC3E}">
        <p14:creationId xmlns:p14="http://schemas.microsoft.com/office/powerpoint/2010/main" val="30418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.io.ua/img_aa/medium/0809/05/080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static.ozone.ru/multimedia/books_covers/101468419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"/>
          <a:stretch/>
        </p:blipFill>
        <p:spPr bwMode="auto">
          <a:xfrm>
            <a:off x="6300192" y="1916832"/>
            <a:ext cx="2677671" cy="39329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054224" y="2060848"/>
            <a:ext cx="4176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dirty="0"/>
              <a:t>Книга «Золотые рецепты народной медицины» рассчитана на людей, которые бережно относятся к своему здоровью и не хотят «пичкать» организм химическими лекарственными средствами.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В </a:t>
            </a:r>
            <a:r>
              <a:rPr lang="ru-RU" b="1" dirty="0"/>
              <a:t>этом издании рассказывается о том, как избавиться от того или иного недуга природными средствами.</a:t>
            </a:r>
          </a:p>
          <a:p>
            <a:r>
              <a:rPr lang="ru-RU" b="1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60648"/>
            <a:ext cx="7884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Булысов</a:t>
            </a:r>
            <a:r>
              <a:rPr lang="ru-RU" sz="2400" b="1" dirty="0" smtClean="0">
                <a:solidFill>
                  <a:srgbClr val="FF0000"/>
                </a:solidFill>
              </a:rPr>
              <a:t> Евгений Михайлович. Золотые рецепты народной медицины </a:t>
            </a:r>
            <a:r>
              <a:rPr lang="ru-RU" sz="2400" dirty="0" smtClean="0">
                <a:solidFill>
                  <a:srgbClr val="FF0000"/>
                </a:solidFill>
              </a:rPr>
              <a:t>/ Е. М. </a:t>
            </a:r>
            <a:r>
              <a:rPr lang="ru-RU" sz="2400" dirty="0" err="1" smtClean="0">
                <a:solidFill>
                  <a:srgbClr val="FF0000"/>
                </a:solidFill>
              </a:rPr>
              <a:t>Булысов</a:t>
            </a:r>
            <a:r>
              <a:rPr lang="ru-RU" sz="2400" dirty="0" smtClean="0">
                <a:solidFill>
                  <a:srgbClr val="FF0000"/>
                </a:solidFill>
              </a:rPr>
              <a:t>. - Москва : Мой Мир, 2004. – 318, [1] с.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2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.io.ua/img_aa/medium/0809/05/080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wcbook.ru/data/book/34/34908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"/>
          <a:stretch/>
        </p:blipFill>
        <p:spPr bwMode="auto">
          <a:xfrm>
            <a:off x="6338555" y="1593960"/>
            <a:ext cx="2667000" cy="41187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6555" y="199783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 </a:t>
            </a:r>
            <a:r>
              <a:rPr lang="ru-RU" b="1" dirty="0"/>
              <a:t>книге читатель найдет рекомендации по уходу за комнатными растениями, сведения об их размножении и пересадке, полезные советы, с помощью которых даже начинающий цветовод сможет вырастить в домашних условиях любой понравившийся ему цветок.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Книга </a:t>
            </a:r>
            <a:r>
              <a:rPr lang="ru-RU" b="1" dirty="0"/>
              <a:t>составлена с учетом традиционных пристрастий любителей цветов.</a:t>
            </a:r>
          </a:p>
          <a:p>
            <a:r>
              <a:rPr lang="ru-RU" b="1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3742" y="104310"/>
            <a:ext cx="82418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Бердникова О. В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</a:rPr>
              <a:t>Цветы на подоконнике </a:t>
            </a:r>
            <a:r>
              <a:rPr lang="ru-RU" sz="2400" dirty="0" smtClean="0">
                <a:solidFill>
                  <a:srgbClr val="FF0000"/>
                </a:solidFill>
              </a:rPr>
              <a:t>/ О. В. Бердникова, А. В. Борисова. - Москва : Мой Мир, 2004. – 317, [2] с.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456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1121</Words>
  <Application>Microsoft Office PowerPoint</Application>
  <PresentationFormat>Экран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27</cp:revision>
  <dcterms:created xsi:type="dcterms:W3CDTF">2018-08-16T06:39:04Z</dcterms:created>
  <dcterms:modified xsi:type="dcterms:W3CDTF">2018-08-17T12:41:31Z</dcterms:modified>
</cp:coreProperties>
</file>