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6" r:id="rId4"/>
    <p:sldId id="259" r:id="rId5"/>
    <p:sldId id="258" r:id="rId6"/>
    <p:sldId id="278" r:id="rId7"/>
    <p:sldId id="279" r:id="rId8"/>
    <p:sldId id="280" r:id="rId9"/>
    <p:sldId id="275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77" r:id="rId19"/>
    <p:sldId id="257" r:id="rId20"/>
    <p:sldId id="261" r:id="rId21"/>
    <p:sldId id="262" r:id="rId22"/>
    <p:sldId id="264" r:id="rId23"/>
    <p:sldId id="265" r:id="rId24"/>
    <p:sldId id="267" r:id="rId25"/>
    <p:sldId id="274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6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D1B80B-1A3B-4A2D-8A3E-4218BD4550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772610-8AEA-4AD5-961E-FA7C87AF8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2%D0%B5%D1%87%D0%B5%D1%80" TargetMode="External"/><Relationship Id="rId3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0%B5%D1%85%D0%BE%D1%82%D0%BD%D0%B0%D1%8F" TargetMode="External"/><Relationship Id="rId7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B%D0%B5%D1%81" TargetMode="External"/><Relationship Id="rId2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1%D0%B0%D0%BA%D1%81%D0%B0%D0%BD%D1%81%D0%BA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7%D0%B5%D0%BC%D0%BB%D1%8F%D0%BD%D0%BA%D0%B02" TargetMode="External"/><Relationship Id="rId11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0%B5%D0%BF%D0%B5%D0%BB%D0%B8%D1%89%D0%B5" TargetMode="External"/><Relationship Id="rId5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7%D0%B5%D0%BC%D0%BB%D1%8F%D0%BD%D0%BA%D0%B0" TargetMode="External"/><Relationship Id="rId10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1%D0%BE%D0%BB%D0%B4%D0%B0%D1%82%D1%8B" TargetMode="External"/><Relationship Id="rId4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1%D0%BE%D0%BC%D0%B1%D0%B0%D1%80%D0%B4%D0%B8%D1%80%D0%BE%D0%B2%D1%89%D0%B8%D0%BA%D0%B8" TargetMode="External"/><Relationship Id="rId9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2%D0%BE%D0%BB%D1%85%D0%BE%D0%B2%D1%81%D0%BA%D0%B0%D1%8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4%D0%B5%D1%80%D0%B6%D0%B0%D0%B2%D0%B0" TargetMode="External"/><Relationship Id="rId3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3%D0%B0%D0%B4%D1%8B" TargetMode="External"/><Relationship Id="rId7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A%D0%BE%D0%BD%D0%B2%D0%B5%D1%80%D1%82" TargetMode="External"/><Relationship Id="rId2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0%D0%BE%D0%B4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anthem" TargetMode="External"/><Relationship Id="rId11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C%D0%B0%D0%BA%D1%81%D0%B8%D0%BC%D1%8B" TargetMode="External"/><Relationship Id="rId5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3%D0%B8%D0%BC%D0%BD" TargetMode="External"/><Relationship Id="rId10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4%D0%B0%D0%B2%D0%BD%D0%BE" TargetMode="External"/><Relationship Id="rId4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1%D0%BE%D0%B4%D1%80%D1%83%D0%B6%D0%B5%D1%81%D1%82%D0%B2%D0%BE" TargetMode="External"/><Relationship Id="rId9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7%D0%B0%D0%BA%D1%83%D1%80%D0%B8%D0%B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1%D0%B5%D0%B2%D0%B0%D1%81%D1%82%D0%BE%D0%BF%D0%BE%D0%BB%D1%8C" TargetMode="External"/><Relationship Id="rId3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0%BE%D0%B4%D1%80%D1%83%D0%B3%D0%B8" TargetMode="External"/><Relationship Id="rId7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6%D0%B4%D0%B8" TargetMode="External"/><Relationship Id="rId2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22%20%D0%B8%D1%8E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4%D0%B0%D0%BB%D1%8C%D0%BD%D0%B8%D0%B5" TargetMode="External"/><Relationship Id="rId11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A%D0%B0%D0%B7%D0%B0%D0%BA%D0%B8" TargetMode="External"/><Relationship Id="rId5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1%D0%B5%D1%80%D0%BB%D0%B8%D0%BD" TargetMode="External"/><Relationship Id="rId10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1%D0%B0%D1%8F%D0%BD" TargetMode="External"/><Relationship Id="rId4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5%D0%B0%D1%82%D1%8B" TargetMode="External"/><Relationship Id="rId9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7%D0%B2%D0%B5%D0%B7%D0%B4%D0%BE%D1%87%D0%BA%D0%B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2%D0%B0%D0%BD%D0%BA%D0%B8" TargetMode="External"/><Relationship Id="rId3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B%D0%B8%D0%B7%D0%B0%D0%B2%D0%B5%D1%82%D0%B0" TargetMode="External"/><Relationship Id="rId7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B%D1%8E%D0%B1%D0%B8%D0%BC%D0%B0%D1%8F" TargetMode="External"/><Relationship Id="rId2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2%D1%8F%D0%B6%D0%B5%D0%BB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A%D0%BE%D0%B7%D0%B5%D0%BB" TargetMode="External"/><Relationship Id="rId11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2%D0%BE%D1%81%D1%82" TargetMode="External"/><Relationship Id="rId5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C%D0%B8%D1%88%D0%BA%D0%B0" TargetMode="External"/><Relationship Id="rId10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0%BE%D0%BB%D1%8F%D0%BD%D0%BE%D1%87%D0%BA%D0%B0" TargetMode="External"/><Relationship Id="rId4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0%D1%80%D1%82%D0%B8%D0%BB%D0%BB%D0%B5%D1%80%D0%B8%D1%81%D1%82%D1%8B" TargetMode="External"/><Relationship Id="rId9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0%BE%D0%BB%D1%8F%D0%BD%D0%BA%D0%B0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2%D0%B5%D1%80%D1%82%D0%B8%D0%BD%D1%81%D0%BA%D0%B8%D0%B9" TargetMode="External"/><Relationship Id="rId3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4%D0%B5%D0%BB%D0%BE" TargetMode="External"/><Relationship Id="rId7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2%D1%83%D0%BC%D0%B0%D0%BD%D1%8B" TargetMode="External"/><Relationship Id="rId2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D%D0%B5%D1%81%D0%BE%D0%BA%D1%80%D1%83%D1%88%D0%B8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E%D0%B3%D0%BE%D0%BD%D0%B5%D0%BA2" TargetMode="External"/><Relationship Id="rId11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2%D0%BE%D0%B5%D0%BD%D0%BA%D0%BE%D1%80%D1%8B" TargetMode="External"/><Relationship Id="rId5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E%D0%B3%D0%BE%D0%BD%D0%B5%D0%BA" TargetMode="External"/><Relationship Id="rId10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1%82%D0%B8%D1%86%D1%8B" TargetMode="External"/><Relationship Id="rId4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1%D0%B5%D0%BB%D0%B3%D1%80%D0%B0%D0%B4" TargetMode="External"/><Relationship Id="rId9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0%B0%D1%80%D0%B5%D0%BD%D1%8C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1%D0%B0%D0%BF%D0%BE%D0%B6%D0%BD%D0%B8%D0%BA%D0%B8" TargetMode="External"/><Relationship Id="rId3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D%D0%B8%D0%BA%D1%83%D0%BB%D0%B8%D0%BD" TargetMode="External"/><Relationship Id="rId7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1%D0%BC%D0%B5%D0%BB%D1%8B%D0%B5" TargetMode="External"/><Relationship Id="rId2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1%D1%80%D0%B8%D0%B3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4%D0%BD%D0%B5%D0%BF%D1%80" TargetMode="External"/><Relationship Id="rId11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0%BE%D1%80%D0%B0" TargetMode="External"/><Relationship Id="rId5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4%D1%80%D1%83%D0%B7%D1%8C%D1%8F" TargetMode="External"/><Relationship Id="rId10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D%D0%B0%D1%80%D0%BE%D0%B4" TargetMode="External"/><Relationship Id="rId4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C%D0%B0%D0%BA%D1%81%D0%B8%D0%BC" TargetMode="External"/><Relationship Id="rId9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A%D0%BE%D1%82%D0%B5%D0%BB%D0%BE%D0%BA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2%D0%B0%D0%BB%D1%8C%D1%81" TargetMode="External"/><Relationship Id="rId3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3%D0%BE%D1%80%D1%8B" TargetMode="External"/><Relationship Id="rId7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0%BB%D0%B0%D1%82%D0%BE%D1%87%D0%B5%D0%BA" TargetMode="External"/><Relationship Id="rId2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bel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krieg" TargetMode="External"/><Relationship Id="rId11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1%D0%B2%D0%B8%D0%BD%D0%B0%D1%80%D0%BA%D0%B0" TargetMode="External"/><Relationship Id="rId5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2%D0%BE%D0%B9%D0%BD%D0%B0" TargetMode="External"/><Relationship Id="rId10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D%D0%BE%D1%87%D1%8C" TargetMode="External"/><Relationship Id="rId4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1%80%D0%BE%D1%89%D0%B0%D0%BD%D0%B8%D0%B5" TargetMode="External"/><Relationship Id="rId9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1%D0%BC%D1%83%D0%B3%D0%BB%D1%8F%D0%BD%D0%BA%D0%B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0%D0%BA%D0%BA%D0%B0" TargetMode="External"/><Relationship Id="rId2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4%D0%BE%D1%80%D0%BE%D0%B3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C%D0%B5%D1%81%D1%82%D1%8C_%D0%B1%D0%B0%D0%BB%D1%82%D0%B8%D0%B9%D1%86%D0%B5%D0%B2" TargetMode="External"/><Relationship Id="rId5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1%81%D1%82%D0%B0%D0%BB%D0%B8%D0%BD%D1%81%D0%BA%D0%B8%D0%B5_%D1%82%D0%B0%D0%BD%D0%BA%D0%B8%D1%81%D1%82%D1%8B" TargetMode="External"/><Relationship Id="rId4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0%D1%80%D1%82%D0%B8%D0%BB%D0%BB%D0%B5%D1%80%D0%B8%D1%8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s04.infourok.ru/uploads/ex/0bd5/00130b1c-0ccfdddd/img1.jpg" TargetMode="External"/><Relationship Id="rId3" Type="http://schemas.openxmlformats.org/officeDocument/2006/relationships/hyperlink" Target="https://www.culture.ru/storage/images/80fbbeb2fa6a0d2a95ace52f51faf301/9acee276983fa557eac511afa23f8d8e.jpeg" TargetMode="External"/><Relationship Id="rId7" Type="http://schemas.openxmlformats.org/officeDocument/2006/relationships/hyperlink" Target="http://sovmusic.ru/person.php?idperson=7" TargetMode="External"/><Relationship Id="rId2" Type="http://schemas.openxmlformats.org/officeDocument/2006/relationships/hyperlink" Target="https://&#1087;&#1086;&#1073;&#1077;&#1076;&#1072;.&#1077;&#1082;&#1072;&#1090;&#1077;&#1088;&#1080;&#1085;&#1073;&#1091;&#1088;&#1075;.&#1088;&#1092;/&#1084;&#1077;&#1076;&#1080;&#1072;/&#1087;&#1077;&#1089;&#1085;&#108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56;&#1077;&#1081;&#1079;&#1077;&#1085;,_&#1052;&#1072;&#1088;&#1082;_&#1054;&#1089;&#1080;&#1087;&#1086;&#1074;&#1080;&#1095;" TargetMode="External"/><Relationship Id="rId5" Type="http://schemas.openxmlformats.org/officeDocument/2006/relationships/hyperlink" Target="http://sovmusic.ru/person.php?idperson=89" TargetMode="External"/><Relationship Id="rId10" Type="http://schemas.openxmlformats.org/officeDocument/2006/relationships/hyperlink" Target="https://ds04.infourok.ru/uploads/ex/092f/00070e0e-0822e484/img7.jpg" TargetMode="External"/><Relationship Id="rId4" Type="http://schemas.openxmlformats.org/officeDocument/2006/relationships/hyperlink" Target="https://ds04.infourok.ru/uploads/ex/1226/00071705-158a1d63/img11.jpg" TargetMode="External"/><Relationship Id="rId9" Type="http://schemas.openxmlformats.org/officeDocument/2006/relationships/hyperlink" Target="https://ds05.infourok.ru/uploads/ex/1005/0010773c-7f6e3a23/hello_html_m28721cdf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1%D0%B0%D0%BA%D1%81%D0%B0%D0%BD%D1%81%D0%BA%D0%B0%D1%8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&#1087;&#1086;&#1073;&#1077;&#1076;&#1072;.&#1077;&#1082;&#1072;&#1090;&#1077;&#1088;&#1080;&#1085;&#1073;&#1091;&#1088;&#1075;.&#1088;&#1092;/%D0%BC%D0%B5%D0%B4%D0%B8%D0%B0/%D0%BF%D0%B5%D1%81%D0%BD%D0%B8/%D0%BF%D0%B5%D1%85%D0%BE%D1%82%D0%BD%D0%B0%D1%8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50000"/>
                <a:satMod val="180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28721cdf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242889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Arial Black" pitchFamily="34" charset="0"/>
              </a:rPr>
              <a:t>Музыкально-литературный салон </a:t>
            </a:r>
            <a:br>
              <a:rPr lang="ru-RU" sz="3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«Песни, с которыми</a:t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 мы победили»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МБУК «</a:t>
            </a:r>
            <a:r>
              <a:rPr lang="ru-RU" b="1" dirty="0" err="1" smtClean="0">
                <a:solidFill>
                  <a:srgbClr val="7030A0"/>
                </a:solidFill>
              </a:rPr>
              <a:t>Троицко-Печорская</a:t>
            </a:r>
            <a:r>
              <a:rPr lang="ru-RU" b="1" dirty="0" smtClean="0">
                <a:solidFill>
                  <a:srgbClr val="7030A0"/>
                </a:solidFill>
              </a:rPr>
              <a:t> МЦБ»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Отдел информационно –библиографической деятельности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607220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2020 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1489" y="0"/>
            <a:ext cx="792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12 +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3" name="Смуглян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30729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Tm="9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0"/>
            <a:ext cx="5786478" cy="6858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Горит в сердцах у нас любовь к земле родимой,</a:t>
            </a:r>
            <a:br>
              <a:rPr lang="ru-RU" dirty="0" smtClean="0"/>
            </a:br>
            <a:r>
              <a:rPr lang="ru-RU" dirty="0" smtClean="0"/>
              <a:t>Мы в смертный бой идем за честь родной страны.</a:t>
            </a:r>
            <a:br>
              <a:rPr lang="ru-RU" dirty="0" smtClean="0"/>
            </a:br>
            <a:r>
              <a:rPr lang="ru-RU" dirty="0" smtClean="0"/>
              <a:t>Пылают города, охваченные дымом,</a:t>
            </a:r>
            <a:br>
              <a:rPr lang="ru-RU" dirty="0" smtClean="0"/>
            </a:br>
            <a:r>
              <a:rPr lang="ru-RU" dirty="0" smtClean="0"/>
              <a:t>Гремит в седых лесах суровый бог войны.</a:t>
            </a:r>
          </a:p>
          <a:p>
            <a:r>
              <a:rPr lang="ru-RU" dirty="0" smtClean="0"/>
              <a:t>Артиллеристы, Сталин дал приказ!</a:t>
            </a:r>
            <a:br>
              <a:rPr lang="ru-RU" dirty="0" smtClean="0"/>
            </a:br>
            <a:r>
              <a:rPr lang="ru-RU" dirty="0" smtClean="0"/>
              <a:t>Артиллеристы, зовет Отчизна нас!</a:t>
            </a:r>
            <a:br>
              <a:rPr lang="ru-RU" dirty="0" smtClean="0"/>
            </a:br>
            <a:r>
              <a:rPr lang="ru-RU" dirty="0" smtClean="0"/>
              <a:t>Из многих тысяч батарей</a:t>
            </a:r>
            <a:br>
              <a:rPr lang="ru-RU" dirty="0" smtClean="0"/>
            </a:br>
            <a:r>
              <a:rPr lang="ru-RU" dirty="0" smtClean="0"/>
              <a:t>За слезы наших матерей,</a:t>
            </a:r>
            <a:br>
              <a:rPr lang="ru-RU" dirty="0" smtClean="0"/>
            </a:br>
            <a:r>
              <a:rPr lang="ru-RU" dirty="0" smtClean="0"/>
              <a:t>За нашу Родину — огонь! Огонь!</a:t>
            </a:r>
          </a:p>
          <a:p>
            <a:r>
              <a:rPr lang="ru-RU" dirty="0" smtClean="0"/>
              <a:t>Узнай, родная мать, узнай жена-подруга,</a:t>
            </a:r>
            <a:br>
              <a:rPr lang="ru-RU" dirty="0" smtClean="0"/>
            </a:br>
            <a:r>
              <a:rPr lang="ru-RU" dirty="0" smtClean="0"/>
              <a:t>Узнай, далекий дом и вся моя семья,</a:t>
            </a:r>
            <a:br>
              <a:rPr lang="ru-RU" dirty="0" smtClean="0"/>
            </a:br>
            <a:r>
              <a:rPr lang="ru-RU" dirty="0" smtClean="0"/>
              <a:t>Что бьет и жжет врага стальная наша вьюга,</a:t>
            </a:r>
            <a:br>
              <a:rPr lang="ru-RU" dirty="0" smtClean="0"/>
            </a:br>
            <a:r>
              <a:rPr lang="ru-RU" dirty="0" smtClean="0"/>
              <a:t>Что волю мы несем в родимые края!</a:t>
            </a:r>
          </a:p>
          <a:p>
            <a:r>
              <a:rPr lang="ru-RU" dirty="0" smtClean="0"/>
              <a:t>Артиллеристы, Сталин дал приказ!</a:t>
            </a:r>
            <a:br>
              <a:rPr lang="ru-RU" dirty="0" smtClean="0"/>
            </a:br>
            <a:r>
              <a:rPr lang="ru-RU" dirty="0" smtClean="0"/>
              <a:t>Артиллеристы, зовет Отчизна нас!</a:t>
            </a:r>
            <a:br>
              <a:rPr lang="ru-RU" dirty="0" smtClean="0"/>
            </a:br>
            <a:r>
              <a:rPr lang="ru-RU" dirty="0" smtClean="0"/>
              <a:t>Из многих тысяч батарей</a:t>
            </a:r>
            <a:br>
              <a:rPr lang="ru-RU" dirty="0" smtClean="0"/>
            </a:br>
            <a:r>
              <a:rPr lang="ru-RU" dirty="0" smtClean="0"/>
              <a:t>За слезы наших матерей,</a:t>
            </a:r>
            <a:br>
              <a:rPr lang="ru-RU" dirty="0" smtClean="0"/>
            </a:br>
            <a:r>
              <a:rPr lang="ru-RU" dirty="0" smtClean="0"/>
              <a:t>За нашу Родину — огонь! Огонь!</a:t>
            </a:r>
          </a:p>
          <a:p>
            <a:r>
              <a:rPr lang="ru-RU" dirty="0" smtClean="0"/>
              <a:t>Пробьет победы час, придет конец походам.</a:t>
            </a:r>
            <a:br>
              <a:rPr lang="ru-RU" dirty="0" smtClean="0"/>
            </a:br>
            <a:r>
              <a:rPr lang="ru-RU" dirty="0" smtClean="0"/>
              <a:t>Но прежде чем уйти к домам своим родным,</a:t>
            </a:r>
            <a:br>
              <a:rPr lang="ru-RU" dirty="0" smtClean="0"/>
            </a:br>
            <a:r>
              <a:rPr lang="ru-RU" dirty="0" smtClean="0"/>
              <a:t>В честь нашего Вождя, в честь нашего народа</a:t>
            </a:r>
            <a:br>
              <a:rPr lang="ru-RU" dirty="0" smtClean="0"/>
            </a:br>
            <a:r>
              <a:rPr lang="ru-RU" dirty="0" smtClean="0"/>
              <a:t>Мы радостный салют в победный час дадим!</a:t>
            </a:r>
          </a:p>
          <a:p>
            <a:r>
              <a:rPr lang="ru-RU" dirty="0" smtClean="0"/>
              <a:t>Артиллеристы, Сталин дал приказ!</a:t>
            </a:r>
            <a:br>
              <a:rPr lang="ru-RU" dirty="0" smtClean="0"/>
            </a:br>
            <a:r>
              <a:rPr lang="ru-RU" dirty="0" smtClean="0"/>
              <a:t>Артиллеристы, зовет Отчизна нас!</a:t>
            </a:r>
            <a:br>
              <a:rPr lang="ru-RU" dirty="0" smtClean="0"/>
            </a:br>
            <a:r>
              <a:rPr lang="ru-RU" dirty="0" smtClean="0"/>
              <a:t>Из многих тысяч батарей</a:t>
            </a:r>
            <a:br>
              <a:rPr lang="ru-RU" dirty="0" smtClean="0"/>
            </a:br>
            <a:r>
              <a:rPr lang="ru-RU" dirty="0" smtClean="0"/>
              <a:t>За слезы наших матерей,</a:t>
            </a:r>
            <a:br>
              <a:rPr lang="ru-RU" dirty="0" smtClean="0"/>
            </a:br>
            <a:r>
              <a:rPr lang="ru-RU" dirty="0" smtClean="0"/>
              <a:t>За нашу Родину — огонь! Огонь!</a:t>
            </a:r>
          </a:p>
          <a:p>
            <a:endParaRPr lang="ru-RU" dirty="0"/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071966"/>
          </a:xfrm>
        </p:spPr>
        <p:txBody>
          <a:bodyPr>
            <a:normAutofit fontScale="92500" lnSpcReduction="20000"/>
          </a:bodyPr>
          <a:lstStyle/>
          <a:p>
            <a:pPr algn="ctr" fontAlgn="t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На поле танки грохотали</a:t>
            </a:r>
          </a:p>
          <a:p>
            <a:pPr marL="0" indent="0" algn="just">
              <a:buNone/>
            </a:pPr>
            <a:r>
              <a:rPr lang="ru-RU" sz="2900" b="1" i="1" dirty="0" smtClean="0">
                <a:solidFill>
                  <a:srgbClr val="002060"/>
                </a:solidFill>
              </a:rPr>
              <a:t>	Музыка и слова народные. Песня из фильма «На войне как на войне»</a:t>
            </a:r>
          </a:p>
          <a:p>
            <a:pPr marL="0" indent="136525" algn="just">
              <a:buNone/>
            </a:pPr>
            <a:r>
              <a:rPr lang="ru-RU" sz="2900" dirty="0" smtClean="0"/>
              <a:t>	Песня сложена в начале Великой Отечественной войны. Представляет собой переделку старой шахтерской песни «Молодой коногон», прозвучавшей в фильме «Большая жизнь» (1940). В фильме ее исполняет отрицательный герой-вредитель Макар </a:t>
            </a:r>
            <a:r>
              <a:rPr lang="ru-RU" sz="2900" dirty="0" err="1" smtClean="0"/>
              <a:t>Лаготин</a:t>
            </a:r>
            <a:r>
              <a:rPr lang="ru-RU" sz="2900" dirty="0" smtClean="0"/>
              <a:t>. В 1946 году была снята вторая серия фильма «Большая жизнь», в которой Макар </a:t>
            </a:r>
            <a:r>
              <a:rPr lang="ru-RU" sz="2900" dirty="0" err="1" smtClean="0"/>
              <a:t>Лаготин</a:t>
            </a:r>
            <a:r>
              <a:rPr lang="ru-RU" sz="2900" dirty="0" smtClean="0"/>
              <a:t> снова исполнял эту песню.</a:t>
            </a:r>
          </a:p>
          <a:p>
            <a:endParaRPr lang="ru-RU" dirty="0"/>
          </a:p>
        </p:txBody>
      </p:sp>
    </p:spTree>
  </p:cSld>
  <p:clrMapOvr>
    <a:masterClrMapping/>
  </p:clrMapOvr>
  <p:transition advTm="728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0"/>
            <a:ext cx="5357850" cy="6858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 поле танки грохотали,</a:t>
            </a:r>
            <a:br>
              <a:rPr lang="ru-RU" dirty="0" smtClean="0"/>
            </a:br>
            <a:r>
              <a:rPr lang="ru-RU" dirty="0" smtClean="0"/>
              <a:t>Солдаты шли в последний бой,</a:t>
            </a:r>
            <a:br>
              <a:rPr lang="ru-RU" dirty="0" smtClean="0"/>
            </a:br>
            <a:r>
              <a:rPr lang="ru-RU" dirty="0" smtClean="0"/>
              <a:t>А молодого командира</a:t>
            </a:r>
            <a:br>
              <a:rPr lang="ru-RU" dirty="0" smtClean="0"/>
            </a:br>
            <a:r>
              <a:rPr lang="ru-RU" dirty="0" smtClean="0"/>
              <a:t>Несли с пробитой головой.</a:t>
            </a:r>
          </a:p>
          <a:p>
            <a:r>
              <a:rPr lang="ru-RU" dirty="0" smtClean="0"/>
              <a:t>Под танк ударила болванка,</a:t>
            </a:r>
            <a:br>
              <a:rPr lang="ru-RU" dirty="0" smtClean="0"/>
            </a:br>
            <a:r>
              <a:rPr lang="ru-RU" dirty="0" smtClean="0"/>
              <a:t>Прощай, гвардейский экипаж!</a:t>
            </a:r>
            <a:br>
              <a:rPr lang="ru-RU" dirty="0" smtClean="0"/>
            </a:br>
            <a:r>
              <a:rPr lang="ru-RU" dirty="0" smtClean="0"/>
              <a:t>Четыре трупа возле танка</a:t>
            </a:r>
            <a:br>
              <a:rPr lang="ru-RU" dirty="0" smtClean="0"/>
            </a:br>
            <a:r>
              <a:rPr lang="ru-RU" dirty="0" smtClean="0"/>
              <a:t>Дополнят утренний пейзаж.</a:t>
            </a:r>
          </a:p>
          <a:p>
            <a:r>
              <a:rPr lang="ru-RU" dirty="0" smtClean="0"/>
              <a:t>Машина пламенем объята,</a:t>
            </a:r>
            <a:br>
              <a:rPr lang="ru-RU" dirty="0" smtClean="0"/>
            </a:br>
            <a:r>
              <a:rPr lang="ru-RU" dirty="0" smtClean="0"/>
              <a:t>Сейчас рванет боекомплект,</a:t>
            </a:r>
            <a:br>
              <a:rPr lang="ru-RU" dirty="0" smtClean="0"/>
            </a:br>
            <a:r>
              <a:rPr lang="ru-RU" dirty="0" smtClean="0"/>
              <a:t>А жить так хочется, ребята,</a:t>
            </a:r>
            <a:br>
              <a:rPr lang="ru-RU" dirty="0" smtClean="0"/>
            </a:br>
            <a:r>
              <a:rPr lang="ru-RU" dirty="0" smtClean="0"/>
              <a:t>Но выбираться сил уж нет.</a:t>
            </a:r>
          </a:p>
          <a:p>
            <a:r>
              <a:rPr lang="ru-RU" dirty="0" smtClean="0"/>
              <a:t>Нас извлекут из под обломков,</a:t>
            </a:r>
            <a:br>
              <a:rPr lang="ru-RU" dirty="0" smtClean="0"/>
            </a:br>
            <a:r>
              <a:rPr lang="ru-RU" dirty="0" smtClean="0"/>
              <a:t>Поднимут на руки каркас,</a:t>
            </a:r>
            <a:br>
              <a:rPr lang="ru-RU" dirty="0" smtClean="0"/>
            </a:br>
            <a:r>
              <a:rPr lang="ru-RU" dirty="0" smtClean="0"/>
              <a:t>И залпы башенных орудий</a:t>
            </a:r>
            <a:br>
              <a:rPr lang="ru-RU" dirty="0" smtClean="0"/>
            </a:br>
            <a:r>
              <a:rPr lang="ru-RU" dirty="0" smtClean="0"/>
              <a:t>В последний путь проводят нас.</a:t>
            </a:r>
          </a:p>
          <a:p>
            <a:r>
              <a:rPr lang="ru-RU" dirty="0" smtClean="0"/>
              <a:t>И полетят тут телеграммы</a:t>
            </a:r>
            <a:br>
              <a:rPr lang="ru-RU" dirty="0" smtClean="0"/>
            </a:br>
            <a:r>
              <a:rPr lang="ru-RU" dirty="0" smtClean="0"/>
              <a:t>Родных, знакомых известить,</a:t>
            </a:r>
            <a:br>
              <a:rPr lang="ru-RU" dirty="0" smtClean="0"/>
            </a:br>
            <a:r>
              <a:rPr lang="ru-RU" dirty="0" smtClean="0"/>
              <a:t>Что сын их больше не вернется</a:t>
            </a:r>
            <a:br>
              <a:rPr lang="ru-RU" dirty="0" smtClean="0"/>
            </a:br>
            <a:r>
              <a:rPr lang="ru-RU" dirty="0" smtClean="0"/>
              <a:t>И не приедет погостить.</a:t>
            </a:r>
          </a:p>
          <a:p>
            <a:r>
              <a:rPr lang="ru-RU" dirty="0" smtClean="0"/>
              <a:t>В углу заплачет мать-старушка,</a:t>
            </a:r>
            <a:br>
              <a:rPr lang="ru-RU" dirty="0" smtClean="0"/>
            </a:br>
            <a:r>
              <a:rPr lang="ru-RU" dirty="0" smtClean="0"/>
              <a:t>Слезу рукой смахнет отец,</a:t>
            </a:r>
            <a:br>
              <a:rPr lang="ru-RU" dirty="0" smtClean="0"/>
            </a:br>
            <a:r>
              <a:rPr lang="ru-RU" dirty="0" smtClean="0"/>
              <a:t>И дорогая не узнает,</a:t>
            </a:r>
            <a:br>
              <a:rPr lang="ru-RU" dirty="0" smtClean="0"/>
            </a:br>
            <a:r>
              <a:rPr lang="ru-RU" dirty="0" smtClean="0"/>
              <a:t>Каков танкиста был конец.</a:t>
            </a:r>
          </a:p>
          <a:p>
            <a:r>
              <a:rPr lang="ru-RU" dirty="0" smtClean="0"/>
              <a:t>И будет карточка пылиться</a:t>
            </a:r>
            <a:br>
              <a:rPr lang="ru-RU" dirty="0" smtClean="0"/>
            </a:br>
            <a:r>
              <a:rPr lang="ru-RU" dirty="0" smtClean="0"/>
              <a:t>На полке пожелтевших книг —</a:t>
            </a:r>
            <a:br>
              <a:rPr lang="ru-RU" dirty="0" smtClean="0"/>
            </a:br>
            <a:r>
              <a:rPr lang="ru-RU" dirty="0" smtClean="0"/>
              <a:t>В танкистской форме, при погонах</a:t>
            </a:r>
            <a:br>
              <a:rPr lang="ru-RU" dirty="0" smtClean="0"/>
            </a:br>
            <a:r>
              <a:rPr lang="ru-RU" dirty="0" smtClean="0"/>
              <a:t>И ей он больше не жених.</a:t>
            </a:r>
          </a:p>
          <a:p>
            <a:endParaRPr lang="ru-RU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01080" cy="6309360"/>
          </a:xfrm>
        </p:spPr>
        <p:txBody>
          <a:bodyPr/>
          <a:lstStyle/>
          <a:p>
            <a:pPr marL="0" indent="0" algn="ctr" fontAlgn="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«Перелетные птицы». </a:t>
            </a:r>
          </a:p>
          <a:p>
            <a:pPr marL="0" indent="0" algn="just" fontAlgn="t">
              <a:buNone/>
            </a:pPr>
            <a:r>
              <a:rPr lang="ru-RU" i="1" dirty="0" smtClean="0"/>
              <a:t>Музыка </a:t>
            </a:r>
            <a:r>
              <a:rPr lang="ru-RU" i="1" dirty="0" err="1" smtClean="0"/>
              <a:t>В.Соловьева-Сeдого</a:t>
            </a:r>
            <a:r>
              <a:rPr lang="ru-RU" i="1" dirty="0" smtClean="0"/>
              <a:t>, слова: А. Фатьянова (1945).  Исполняет джаз-оркестр Всесоюзного радиокомитета, солист: Леонид </a:t>
            </a:r>
            <a:r>
              <a:rPr lang="ru-RU" i="1" dirty="0" err="1" smtClean="0"/>
              <a:t>Кострица</a:t>
            </a:r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928802"/>
            <a:ext cx="3000396" cy="36454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5929330"/>
            <a:ext cx="360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КОСТРИЦА Леонид Герасимович </a:t>
            </a:r>
            <a:endParaRPr lang="ru-RU" dirty="0"/>
          </a:p>
        </p:txBody>
      </p:sp>
    </p:spTree>
  </p:cSld>
  <p:clrMapOvr>
    <a:masterClrMapping/>
  </p:clrMapOvr>
  <p:transition advTm="621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0"/>
            <a:ext cx="6000792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Мы друзья — перелетные птицы,</a:t>
            </a:r>
            <a:br>
              <a:rPr lang="ru-RU" dirty="0" smtClean="0"/>
            </a:br>
            <a:r>
              <a:rPr lang="ru-RU" dirty="0" smtClean="0"/>
              <a:t>Только быт наш одним нехорош:</a:t>
            </a:r>
            <a:br>
              <a:rPr lang="ru-RU" dirty="0" smtClean="0"/>
            </a:br>
            <a:r>
              <a:rPr lang="ru-RU" dirty="0" smtClean="0"/>
              <a:t>На земле не успели жениться,</a:t>
            </a:r>
            <a:br>
              <a:rPr lang="ru-RU" dirty="0" smtClean="0"/>
            </a:br>
            <a:r>
              <a:rPr lang="ru-RU" dirty="0" smtClean="0"/>
              <a:t>А на небе жены не найдешь.</a:t>
            </a:r>
          </a:p>
          <a:p>
            <a:r>
              <a:rPr lang="ru-RU" dirty="0" smtClean="0"/>
              <a:t>Потому, потому, что мы пилоты,</a:t>
            </a:r>
            <a:br>
              <a:rPr lang="ru-RU" dirty="0" smtClean="0"/>
            </a:br>
            <a:r>
              <a:rPr lang="ru-RU" dirty="0" smtClean="0"/>
              <a:t>Небо — наш, небо — наш родимый дом.</a:t>
            </a:r>
            <a:br>
              <a:rPr lang="ru-RU" dirty="0" smtClean="0"/>
            </a:br>
            <a:r>
              <a:rPr lang="ru-RU" dirty="0" smtClean="0"/>
              <a:t>Первым делом, первым делом — самолеты.</a:t>
            </a:r>
            <a:br>
              <a:rPr lang="ru-RU" dirty="0" smtClean="0"/>
            </a:br>
            <a:r>
              <a:rPr lang="ru-RU" dirty="0" smtClean="0"/>
              <a:t>— Ну а девушки? — А девушки потом!</a:t>
            </a:r>
          </a:p>
          <a:p>
            <a:r>
              <a:rPr lang="ru-RU" dirty="0" smtClean="0"/>
              <a:t>Нежный образ в душе ты голубишь,</a:t>
            </a:r>
            <a:br>
              <a:rPr lang="ru-RU" dirty="0" smtClean="0"/>
            </a:br>
            <a:r>
              <a:rPr lang="ru-RU" dirty="0" smtClean="0"/>
              <a:t>Хочешь сердце навеки отдать.</a:t>
            </a:r>
            <a:br>
              <a:rPr lang="ru-RU" dirty="0" smtClean="0"/>
            </a:br>
            <a:r>
              <a:rPr lang="ru-RU" dirty="0" smtClean="0"/>
              <a:t>Нынче встретишь, увидишь, полюбишь,</a:t>
            </a:r>
            <a:br>
              <a:rPr lang="ru-RU" dirty="0" smtClean="0"/>
            </a:br>
            <a:r>
              <a:rPr lang="ru-RU" dirty="0" smtClean="0"/>
              <a:t>А назавтра — приказ улетать.</a:t>
            </a:r>
          </a:p>
          <a:p>
            <a:r>
              <a:rPr lang="ru-RU" dirty="0" smtClean="0"/>
              <a:t>Потому, потому, что мы пилоты,</a:t>
            </a:r>
            <a:br>
              <a:rPr lang="ru-RU" dirty="0" smtClean="0"/>
            </a:br>
            <a:r>
              <a:rPr lang="ru-RU" dirty="0" smtClean="0"/>
              <a:t>Небо — наш, небо — наш родимый дом.</a:t>
            </a:r>
            <a:br>
              <a:rPr lang="ru-RU" dirty="0" smtClean="0"/>
            </a:br>
            <a:r>
              <a:rPr lang="ru-RU" dirty="0" smtClean="0"/>
              <a:t>Первым делом, первым делом — самолеты.</a:t>
            </a:r>
            <a:br>
              <a:rPr lang="ru-RU" dirty="0" smtClean="0"/>
            </a:br>
            <a:r>
              <a:rPr lang="ru-RU" dirty="0" smtClean="0"/>
              <a:t>— Ну а девушки? — А девушки потом!</a:t>
            </a:r>
          </a:p>
          <a:p>
            <a:r>
              <a:rPr lang="ru-RU" dirty="0" smtClean="0"/>
              <a:t>Чтоб с тоскою в пути не встречаться,</a:t>
            </a:r>
            <a:br>
              <a:rPr lang="ru-RU" dirty="0" smtClean="0"/>
            </a:br>
            <a:r>
              <a:rPr lang="ru-RU" dirty="0" smtClean="0"/>
              <a:t>Вспоминая про ласковый взгляд,</a:t>
            </a:r>
            <a:br>
              <a:rPr lang="ru-RU" dirty="0" smtClean="0"/>
            </a:br>
            <a:r>
              <a:rPr lang="ru-RU" dirty="0" smtClean="0"/>
              <a:t>Мы решили, друзья, не влюбляться</a:t>
            </a:r>
            <a:br>
              <a:rPr lang="ru-RU" dirty="0" smtClean="0"/>
            </a:br>
            <a:r>
              <a:rPr lang="ru-RU" dirty="0" smtClean="0"/>
              <a:t>Даже в самых красивых девчат.</a:t>
            </a:r>
          </a:p>
          <a:p>
            <a:r>
              <a:rPr lang="ru-RU" dirty="0" smtClean="0"/>
              <a:t>Потому, потому, что мы пилоты,</a:t>
            </a:r>
            <a:br>
              <a:rPr lang="ru-RU" dirty="0" smtClean="0"/>
            </a:br>
            <a:r>
              <a:rPr lang="ru-RU" dirty="0" smtClean="0"/>
              <a:t>Небо — наш, небо — наш родимый дом.</a:t>
            </a:r>
            <a:br>
              <a:rPr lang="ru-RU" dirty="0" smtClean="0"/>
            </a:br>
            <a:r>
              <a:rPr lang="ru-RU" dirty="0" smtClean="0"/>
              <a:t>Первым делом, первым делом — самолеты.</a:t>
            </a:r>
            <a:br>
              <a:rPr lang="ru-RU" dirty="0" smtClean="0"/>
            </a:br>
            <a:r>
              <a:rPr lang="ru-RU" dirty="0" smtClean="0"/>
              <a:t>— Ну а девушки? — А девушки потом!</a:t>
            </a:r>
          </a:p>
          <a:p>
            <a:endParaRPr lang="ru-RU" dirty="0"/>
          </a:p>
        </p:txBody>
      </p:sp>
    </p:spTree>
  </p:cSld>
  <p:clrMapOvr>
    <a:masterClrMapping/>
  </p:clrMapOvr>
  <p:transition advTm="592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85000" lnSpcReduction="20000"/>
          </a:bodyPr>
          <a:lstStyle/>
          <a:p>
            <a:pPr algn="ctr" fontAlgn="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Смуглянка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	Музыка А. Новикова, слова Я. Шведова (1944)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	Песня была частью сюиты, написанной композитором Анатолием Новиковым и поэтом Яковом Шведовым в 1940 году по заказу ансамбля Киевского особого военного округа. В ней воспевалась девушка-партизанка времен Гражданской войны. А вся сюита посвящалась Григорию Котовскому. Однако песня в довоенные годы так и не исполнялась. Клавир ее был потерян, у авторов остались только черновики. </a:t>
            </a:r>
          </a:p>
          <a:p>
            <a:pPr marL="0" indent="0" algn="just">
              <a:buNone/>
            </a:pPr>
            <a:r>
              <a:rPr lang="ru-RU" dirty="0" smtClean="0"/>
              <a:t>	Впервые ансамбль спел песню в Концертном зале имени Чайковского в 1944 году. Запевал ее солист Краснознаменного ансамбля Николай Устинов, которому песня эта в значительной степени обязана своим успехом. </a:t>
            </a:r>
          </a:p>
          <a:p>
            <a:pPr marL="0" indent="0" algn="just">
              <a:buNone/>
            </a:pPr>
            <a:r>
              <a:rPr lang="ru-RU" dirty="0" smtClean="0"/>
              <a:t>	После войны песня «Смуглянка» в разных обработках входила в репертуар самых разных исполнителей. Песня звучит в кинофильме «В бой идут одни старики», а также и в четвертой части </a:t>
            </a:r>
            <a:r>
              <a:rPr lang="ru-RU" dirty="0" err="1" smtClean="0"/>
              <a:t>киноэпопеи</a:t>
            </a:r>
            <a:r>
              <a:rPr lang="ru-RU" dirty="0" smtClean="0"/>
              <a:t> «Солдаты свободы».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125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 numCol="2">
            <a:normAutofit fontScale="77500" lnSpcReduction="20000"/>
          </a:bodyPr>
          <a:lstStyle/>
          <a:p>
            <a:r>
              <a:rPr lang="ru-RU" dirty="0" smtClean="0"/>
              <a:t>Как-то летом на рассвете</a:t>
            </a:r>
            <a:br>
              <a:rPr lang="ru-RU" dirty="0" smtClean="0"/>
            </a:br>
            <a:r>
              <a:rPr lang="ru-RU" dirty="0" smtClean="0"/>
              <a:t>Заглянул в соседний сад.</a:t>
            </a:r>
            <a:br>
              <a:rPr lang="ru-RU" dirty="0" smtClean="0"/>
            </a:br>
            <a:r>
              <a:rPr lang="ru-RU" dirty="0" smtClean="0"/>
              <a:t>Там смуглянка-молдаванка</a:t>
            </a:r>
            <a:br>
              <a:rPr lang="ru-RU" dirty="0" smtClean="0"/>
            </a:br>
            <a:r>
              <a:rPr lang="ru-RU" dirty="0" smtClean="0"/>
              <a:t>Собирала виноград.</a:t>
            </a:r>
          </a:p>
          <a:p>
            <a:r>
              <a:rPr lang="ru-RU" dirty="0" smtClean="0"/>
              <a:t>Я краснею, я бледнею,</a:t>
            </a:r>
            <a:br>
              <a:rPr lang="ru-RU" dirty="0" smtClean="0"/>
            </a:br>
            <a:r>
              <a:rPr lang="ru-RU" dirty="0" smtClean="0"/>
              <a:t>Захотелось вдруг сказать:</a:t>
            </a:r>
            <a:br>
              <a:rPr lang="ru-RU" dirty="0" smtClean="0"/>
            </a:br>
            <a:r>
              <a:rPr lang="ru-RU" dirty="0" smtClean="0"/>
              <a:t>Станем над рекою</a:t>
            </a:r>
            <a:br>
              <a:rPr lang="ru-RU" dirty="0" smtClean="0"/>
            </a:br>
            <a:r>
              <a:rPr lang="ru-RU" dirty="0" smtClean="0"/>
              <a:t>Зорьки летние встречать!</a:t>
            </a:r>
          </a:p>
          <a:p>
            <a:r>
              <a:rPr lang="ru-RU" dirty="0" err="1" smtClean="0"/>
              <a:t>Раскудрявый</a:t>
            </a:r>
            <a:r>
              <a:rPr lang="ru-RU" dirty="0" smtClean="0"/>
              <a:t> клен зеленый, лист резной,</a:t>
            </a:r>
            <a:br>
              <a:rPr lang="ru-RU" dirty="0" smtClean="0"/>
            </a:br>
            <a:r>
              <a:rPr lang="ru-RU" dirty="0" smtClean="0"/>
              <a:t>Я влюбленный и смущенный пред тобой.</a:t>
            </a:r>
            <a:br>
              <a:rPr lang="ru-RU" dirty="0" smtClean="0"/>
            </a:br>
            <a:r>
              <a:rPr lang="ru-RU" dirty="0" smtClean="0"/>
              <a:t>Клен зеленый, да клен кудрявый,</a:t>
            </a:r>
            <a:br>
              <a:rPr lang="ru-RU" dirty="0" smtClean="0"/>
            </a:br>
            <a:r>
              <a:rPr lang="ru-RU" dirty="0" smtClean="0"/>
              <a:t>Да </a:t>
            </a:r>
            <a:r>
              <a:rPr lang="ru-RU" dirty="0" err="1" smtClean="0"/>
              <a:t>раскудрявый</a:t>
            </a:r>
            <a:r>
              <a:rPr lang="ru-RU" dirty="0" smtClean="0"/>
              <a:t>, резной!</a:t>
            </a:r>
          </a:p>
          <a:p>
            <a:r>
              <a:rPr lang="ru-RU" dirty="0" smtClean="0"/>
              <a:t>А смуглянка-молдаванка</a:t>
            </a:r>
            <a:br>
              <a:rPr lang="ru-RU" dirty="0" smtClean="0"/>
            </a:br>
            <a:r>
              <a:rPr lang="ru-RU" dirty="0" smtClean="0"/>
              <a:t>Отвечала парню в лад:</a:t>
            </a:r>
            <a:br>
              <a:rPr lang="ru-RU" dirty="0" smtClean="0"/>
            </a:br>
            <a:r>
              <a:rPr lang="ru-RU" dirty="0" smtClean="0"/>
              <a:t>— Партизанский, молдаванский</a:t>
            </a:r>
            <a:br>
              <a:rPr lang="ru-RU" dirty="0" smtClean="0"/>
            </a:br>
            <a:r>
              <a:rPr lang="ru-RU" dirty="0" smtClean="0"/>
              <a:t>Собираем мы отряд.</a:t>
            </a:r>
          </a:p>
          <a:p>
            <a:r>
              <a:rPr lang="ru-RU" dirty="0" smtClean="0"/>
              <a:t>Нынче рано партизаны</a:t>
            </a:r>
            <a:br>
              <a:rPr lang="ru-RU" dirty="0" smtClean="0"/>
            </a:br>
            <a:r>
              <a:rPr lang="ru-RU" dirty="0" smtClean="0"/>
              <a:t>Дом покинули родной.</a:t>
            </a:r>
            <a:br>
              <a:rPr lang="ru-RU" dirty="0" smtClean="0"/>
            </a:br>
            <a:r>
              <a:rPr lang="ru-RU" dirty="0" smtClean="0"/>
              <a:t>Ждет тебя дорога</a:t>
            </a:r>
            <a:br>
              <a:rPr lang="ru-RU" dirty="0" smtClean="0"/>
            </a:br>
            <a:r>
              <a:rPr lang="ru-RU" dirty="0" smtClean="0"/>
              <a:t>К партизанам в лес густой.</a:t>
            </a:r>
          </a:p>
          <a:p>
            <a:r>
              <a:rPr lang="ru-RU" dirty="0" err="1" smtClean="0"/>
              <a:t>Раскудрявый</a:t>
            </a:r>
            <a:r>
              <a:rPr lang="ru-RU" dirty="0" smtClean="0"/>
              <a:t> клен зеленый, лист резной,</a:t>
            </a:r>
            <a:br>
              <a:rPr lang="ru-RU" dirty="0" smtClean="0"/>
            </a:br>
            <a:r>
              <a:rPr lang="ru-RU" dirty="0" smtClean="0"/>
              <a:t>Я влюбленный и смущенный пред тобой.</a:t>
            </a:r>
            <a:br>
              <a:rPr lang="ru-RU" dirty="0" smtClean="0"/>
            </a:br>
            <a:r>
              <a:rPr lang="ru-RU" dirty="0" smtClean="0"/>
              <a:t>Клен зеленый, да клен кудрявый,</a:t>
            </a:r>
            <a:br>
              <a:rPr lang="ru-RU" dirty="0" smtClean="0"/>
            </a:br>
            <a:r>
              <a:rPr lang="ru-RU" dirty="0" smtClean="0"/>
              <a:t>Да </a:t>
            </a:r>
            <a:r>
              <a:rPr lang="ru-RU" dirty="0" err="1" smtClean="0"/>
              <a:t>раскудрявый</a:t>
            </a:r>
            <a:r>
              <a:rPr lang="ru-RU" dirty="0" smtClean="0"/>
              <a:t>, резной!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 смуглянка-молдаванка</a:t>
            </a:r>
            <a:br>
              <a:rPr lang="ru-RU" dirty="0" smtClean="0"/>
            </a:br>
            <a:r>
              <a:rPr lang="ru-RU" dirty="0" smtClean="0"/>
              <a:t>По тропинке в лес ушла.</a:t>
            </a:r>
            <a:br>
              <a:rPr lang="ru-RU" dirty="0" smtClean="0"/>
            </a:br>
            <a:r>
              <a:rPr lang="ru-RU" dirty="0" smtClean="0"/>
              <a:t>В том обиду я увидел,</a:t>
            </a:r>
            <a:br>
              <a:rPr lang="ru-RU" dirty="0" smtClean="0"/>
            </a:br>
            <a:r>
              <a:rPr lang="ru-RU" dirty="0" smtClean="0"/>
              <a:t>Что с собой не позвала.</a:t>
            </a:r>
          </a:p>
          <a:p>
            <a:r>
              <a:rPr lang="ru-RU" dirty="0" smtClean="0"/>
              <a:t>О смуглянке-молдаванке</a:t>
            </a:r>
            <a:br>
              <a:rPr lang="ru-RU" dirty="0" smtClean="0"/>
            </a:br>
            <a:r>
              <a:rPr lang="ru-RU" dirty="0" smtClean="0"/>
              <a:t>Часто думал по ночам...</a:t>
            </a:r>
            <a:br>
              <a:rPr lang="ru-RU" dirty="0" smtClean="0"/>
            </a:br>
            <a:r>
              <a:rPr lang="ru-RU" dirty="0" smtClean="0"/>
              <a:t>Вскоре вновь смуглянку</a:t>
            </a:r>
            <a:br>
              <a:rPr lang="ru-RU" dirty="0" smtClean="0"/>
            </a:br>
            <a:r>
              <a:rPr lang="ru-RU" dirty="0" smtClean="0"/>
              <a:t>Я в отряде повстречал.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Раскудрявый</a:t>
            </a:r>
            <a:r>
              <a:rPr lang="ru-RU" dirty="0" smtClean="0"/>
              <a:t> клен зеленый, лист резной,</a:t>
            </a:r>
            <a:br>
              <a:rPr lang="ru-RU" dirty="0" smtClean="0"/>
            </a:br>
            <a:r>
              <a:rPr lang="ru-RU" dirty="0" smtClean="0"/>
              <a:t>— Здравствуй, парень, забубенный, мой родной, —</a:t>
            </a:r>
            <a:br>
              <a:rPr lang="ru-RU" dirty="0" smtClean="0"/>
            </a:br>
            <a:r>
              <a:rPr lang="ru-RU" dirty="0" smtClean="0"/>
              <a:t>Клен зеленый, да клен кудрявый,</a:t>
            </a:r>
            <a:br>
              <a:rPr lang="ru-RU" dirty="0" smtClean="0"/>
            </a:br>
            <a:r>
              <a:rPr lang="ru-RU" dirty="0" smtClean="0"/>
              <a:t>Да </a:t>
            </a:r>
            <a:r>
              <a:rPr lang="ru-RU" dirty="0" err="1" smtClean="0"/>
              <a:t>раскудрявый</a:t>
            </a:r>
            <a:r>
              <a:rPr lang="ru-RU" dirty="0" smtClean="0"/>
              <a:t>, резной!</a:t>
            </a:r>
          </a:p>
          <a:p>
            <a:endParaRPr lang="ru-RU" dirty="0"/>
          </a:p>
        </p:txBody>
      </p:sp>
    </p:spTree>
  </p:cSld>
  <p:clrMapOvr>
    <a:masterClrMapping/>
  </p:clrMapOvr>
  <p:transition advTm="793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1714488"/>
            <a:ext cx="51619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dirty="0" smtClean="0"/>
              <a:t>Песни </a:t>
            </a:r>
          </a:p>
          <a:p>
            <a:pPr algn="ctr"/>
            <a:r>
              <a:rPr lang="ru-RU" sz="7000" dirty="0" smtClean="0"/>
              <a:t>военных лет </a:t>
            </a:r>
            <a:endParaRPr lang="ru-RU" sz="7000" dirty="0"/>
          </a:p>
        </p:txBody>
      </p:sp>
    </p:spTree>
  </p:cSld>
  <p:clrMapOvr>
    <a:masterClrMapping/>
  </p:clrMapOvr>
  <p:transition advTm="332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1900" b="1" dirty="0" smtClean="0">
                <a:hlinkClick r:id="rId2"/>
              </a:rPr>
              <a:t>1. </a:t>
            </a:r>
            <a:r>
              <a:rPr lang="ru-RU" sz="1900" b="1" dirty="0" err="1" smtClean="0">
                <a:hlinkClick r:id="rId2"/>
              </a:rPr>
              <a:t>Баксанская</a:t>
            </a:r>
            <a:r>
              <a:rPr lang="ru-RU" sz="1900" b="1" dirty="0" smtClean="0">
                <a:hlinkClick r:id="rId2"/>
              </a:rPr>
              <a:t> </a:t>
            </a:r>
            <a:r>
              <a:rPr lang="ru-RU" sz="1900" b="1" dirty="0" smtClean="0"/>
              <a:t>.</a:t>
            </a:r>
            <a:r>
              <a:rPr lang="ru-RU" sz="1900" i="1" dirty="0" smtClean="0"/>
              <a:t>«Где снега тропинки заметают, где вершины грозные стоят, эту песнь сложил и распевает альпинистов боевой отряд...»</a:t>
            </a: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2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3"/>
              </a:rPr>
              <a:t>. Боевая пехотная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«Грянем сталинскую песню о пехоте, песню про геройские советские штыки...»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3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4"/>
              </a:rPr>
              <a:t>. Бомбардировщики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Бак пробит, хвост горит, и машина летит на честном слове и на одном крыле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4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5"/>
              </a:rPr>
              <a:t>. 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землянке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И поет мне в землянке гармонь про улыбку твою и глаза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5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6"/>
              </a:rPr>
              <a:t>. В землянке (неканоническая версия)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Мне дойти до тебя нелегко, все дороги пурга замела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6. В лесу прифронтовом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«Старинный вальс "Осенний сон" играет гармонист...»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7. Вечер на рейде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«Прощай, любимый город, уходим завтра в море...».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8.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Волховская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 застольная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«Выпьем за тех, кто командовал ротами, кто умирал на снегу...»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9. Вот солдаты идут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«Вот солдаты идут по степи опаленной...»</a:t>
            </a:r>
          </a:p>
          <a:p>
            <a:pPr algn="just">
              <a:lnSpc>
                <a:spcPct val="120000"/>
              </a:lnSpc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0. Враги сожгли родную хату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«Хмелел солдат слеза катилась, слеза несбывшихся надежд, и на груди его светилась медаль за город Будапешт...»</a:t>
            </a:r>
            <a:endParaRPr lang="ru-RU" sz="1900" dirty="0"/>
          </a:p>
        </p:txBody>
      </p:sp>
    </p:spTree>
  </p:cSld>
  <p:clrMapOvr>
    <a:masterClrMapping/>
  </p:clrMapOvr>
  <p:transition advTm="728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11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2"/>
              </a:rPr>
              <a:t>. Все за Родину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В бой, за Сталина, вперед, вперед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12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3"/>
              </a:rPr>
              <a:t>. Гадам нет пощады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Боевую песню мы в года былые на штыке советском гордо пронесли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13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4"/>
              </a:rPr>
              <a:t>. Гимн Содружества («Интернационал» и гимн США)</a:t>
            </a:r>
            <a:r>
              <a:rPr lang="ru-RU" sz="1900" dirty="0">
                <a:latin typeface="Times New Roman" pitchFamily="18" charset="0"/>
                <a:cs typeface="Times New Roman" pitchFamily="18" charset="0"/>
                <a:hlinkClick r:id="rId4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Фрагмент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исполнения кантаты Верди «Гимн наций», к которой по случаю военного времени были приделаны гимны СССР и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США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14. Гимн СССР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«Мы армию нашу растили в сраженьях. Захватчиков подлых с дороги сметем!»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15.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State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Anthem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of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the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 USSR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United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friendship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Английская версия гимна Советского Союза в потрясающем исполнении Поля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Робсона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 — американского антифашиста и обладателя роскошного баса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16. Голубой конверт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«Тех слов не забуду, врагов бью повсюду, чтоб вновь разлучить не смогли...»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17. Да здравствует наша держава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«Страна всенародного права на радость и счастье людей...»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18. Давай закурим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«Об огнях, пожарищах, о друзьях-товарищах...»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19. Давно мы дома не были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«Горит свечи огарочек...»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20. Два Максима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«Так, так, так — говорит пулеметчик; так-так- так — говорит пулемет...»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7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>
                <a:latin typeface="Monotype Corsiva" pitchFamily="66" charset="0"/>
              </a:rPr>
              <a:t>Первая </a:t>
            </a:r>
            <a:r>
              <a:rPr lang="ru-RU" sz="2800" dirty="0">
                <a:latin typeface="Monotype Corsiva" pitchFamily="66" charset="0"/>
              </a:rPr>
              <a:t>песня, написанная в годы Великой Отечественной войны, - </a:t>
            </a:r>
            <a:r>
              <a:rPr lang="ru-RU" sz="2800" b="1" dirty="0">
                <a:latin typeface="Monotype Corsiva" pitchFamily="66" charset="0"/>
              </a:rPr>
              <a:t>«Священная война»</a:t>
            </a:r>
            <a:r>
              <a:rPr lang="ru-RU" sz="2800" dirty="0">
                <a:latin typeface="Monotype Corsiva" pitchFamily="66" charset="0"/>
              </a:rPr>
              <a:t>. Эта патриотическая композиция стала настоящим гимном советского народа. 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24 июня 1941 года </a:t>
            </a:r>
            <a:r>
              <a:rPr lang="ru-RU" sz="2800" dirty="0">
                <a:latin typeface="Monotype Corsiva" pitchFamily="66" charset="0"/>
              </a:rPr>
              <a:t>в газетах </a:t>
            </a:r>
            <a:r>
              <a:rPr lang="ru-RU" sz="2800" b="1" dirty="0">
                <a:latin typeface="Monotype Corsiva" pitchFamily="66" charset="0"/>
              </a:rPr>
              <a:t>«Красная звезда» </a:t>
            </a:r>
            <a:r>
              <a:rPr lang="ru-RU" sz="2800" dirty="0">
                <a:latin typeface="Monotype Corsiva" pitchFamily="66" charset="0"/>
              </a:rPr>
              <a:t>и </a:t>
            </a:r>
            <a:r>
              <a:rPr lang="ru-RU" sz="2800" b="1" dirty="0">
                <a:latin typeface="Monotype Corsiva" pitchFamily="66" charset="0"/>
              </a:rPr>
              <a:t>«Известия» </a:t>
            </a:r>
            <a:r>
              <a:rPr lang="ru-RU" sz="2800" dirty="0">
                <a:latin typeface="Monotype Corsiva" pitchFamily="66" charset="0"/>
              </a:rPr>
              <a:t>было опубликовано стихотворение Василия Лебедева-Кумача </a:t>
            </a:r>
            <a:r>
              <a:rPr lang="ru-RU" sz="2800" b="1" dirty="0">
                <a:latin typeface="Monotype Corsiva" pitchFamily="66" charset="0"/>
              </a:rPr>
              <a:t>«Священная война». </a:t>
            </a:r>
            <a:r>
              <a:rPr lang="ru-RU" sz="2800" dirty="0">
                <a:latin typeface="Monotype Corsiva" pitchFamily="66" charset="0"/>
              </a:rPr>
              <a:t>Перед роковым сообщением о нападении Германии на СССР поэт просматривал кинохроники бомбардировок европейских городов и, потрясённый увиденным, написал стихи. Прочитав в газете эти проникновенные строки, композитор Александр Васильевич Александров сочинил к ним музыку. И уже на пятый день войны перед отправляющимися на фронт солдатами на площади Белорусского вокзала состоялась премьера «Священной войны» в исполнении Ансамбля песни и пляски Красной Армии под руководством Александрова. Отсюда за считанные дни зовущая к подвигам песня распространилась по всей нашей необъятной стране.</a:t>
            </a:r>
          </a:p>
        </p:txBody>
      </p:sp>
    </p:spTree>
  </p:cSld>
  <p:clrMapOvr>
    <a:masterClrMapping/>
  </p:clrMapOvr>
  <p:transition advTm="185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86842" cy="6215082"/>
          </a:xfrm>
        </p:spPr>
        <p:txBody>
          <a:bodyPr>
            <a:noAutofit/>
          </a:bodyPr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2"/>
              </a:rPr>
              <a:t>21. Двадцать второго июня, ровно в 4 часа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«...Киев бомбили, нам объявили, что 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началася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 война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22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3"/>
              </a:rPr>
              <a:t>. Две подруги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«Присели на досуге погреться у костра две девушки-подруги — связистка и сестра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23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4"/>
              </a:rPr>
              <a:t>. До свиданья, города и хаты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Молодые, смелые ребята - на заре уходим мы в поход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24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5"/>
              </a:rPr>
              <a:t>. Дорога на Берлин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Варшавская улица по городу идет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25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6"/>
              </a:rPr>
              <a:t>. Дороги дальние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«Чуть горит зари полоска узкая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26. Жди меня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«Жди меня, и я вернусь, только очень жди...»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27. Заветный камень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«Последний матрос Севастополь покинул, уходит от с волнами споря...»</a:t>
            </a:r>
            <a:endParaRPr lang="ru-RU" sz="1900" i="1" dirty="0" smtClean="0"/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28. Звездочка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«Долго ночка длится, лютый ветер злится, По траншеям нашим бьет крылом...»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29. Играй мой баян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«Что как подругу, мы Родину любим свою...»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30. Казаки в Берлине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«Эх, ребята, не впервой нам поить коней казацких из чужой реки...»</a:t>
            </a:r>
          </a:p>
        </p:txBody>
      </p:sp>
    </p:spTree>
  </p:cSld>
  <p:clrMapOvr>
    <a:masterClrMapping/>
  </p:clrMapOvr>
  <p:transition advTm="573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31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  <a:hlinkClick r:id="rId2"/>
              </a:rPr>
              <a:t>. Когда песню поешь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«Солдату на фронте тяжело без любимой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32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  <a:hlinkClick r:id="rId3"/>
              </a:rPr>
              <a:t>. Лизавета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«Ты ждешь, Лизавета, от друга привета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33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  <a:hlinkClick r:id="rId4"/>
              </a:rPr>
              <a:t>. Марш артиллеристов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«Артиллеристы, Сталин дал приказ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34. Мишка-одессит 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«Ты - одессит, Мишка, а это значит что не страшны тебе ни горе ни беда...»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35. Морской козел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В песне предлагается бить фашистских «козлов»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36. Моя любимая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«Я уходил когда в поход в далекие края...»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37. На поле танки грохотали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«И молодая не узнает, каков танкиста был конец...»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38. На полянке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«На полянке возле школы встали танки на привал...»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39. На солнечной поляночке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«Играй, играй, рассказывай, тальяночка, сама о том, как черноглазая свела с ума...»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40. Наш тост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«Тост наш за Сталина, тост наш за партию, тост наш за знамя побед!»</a:t>
            </a:r>
            <a:br>
              <a:rPr lang="ru-RU" sz="2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685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2"/>
              </a:rPr>
              <a:t>41. Несокрушимая и легендарная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«Нас ведет в наступление Сталин, наши танки фашистов громят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42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3"/>
              </a:rPr>
              <a:t>. Но дело не в этом, друзья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«А в том что средь гула и пламени боя всегда в нашем сердце живут</a:t>
            </a:r>
            <a:br>
              <a:rPr lang="ru-RU" sz="19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родные, друзья и все то дорогое, что Родиной люди зовут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43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4"/>
              </a:rPr>
              <a:t>. Ночь над Белградом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«Вспомни годину ужаса, черных машин полет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44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5"/>
              </a:rPr>
              <a:t>. Огонек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«На позиции девушка провожала бойца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45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6"/>
              </a:rPr>
              <a:t>. Огонек (неканоническая версия)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Очень интересная, необычная версия легендарной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песни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46. Ой туманы мои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растуманы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«Уходили в поход партизаны, уходили в поход на врага...»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47. Он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«Чуть седой, как серебряный тополь, он стоит, принимая парад.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48. Парень-паренек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«Ай да парень-паренек. В этом парне виден толк...»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49. Перелетные птицы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«Первым делом — самолеты... Ну а девушки? А девушки — потом!»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50. Песенка военных корреспондентов (авторская редакция)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«От ветров и водки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хрипли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наши глотки...»</a:t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/>
          </a:p>
        </p:txBody>
      </p:sp>
    </p:spTree>
  </p:cSld>
  <p:clrMapOvr>
    <a:masterClrMapping/>
  </p:clrMapOvr>
  <p:transition advTm="759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66" cy="6500834"/>
          </a:xfrm>
        </p:spPr>
        <p:txBody>
          <a:bodyPr>
            <a:normAutofit fontScale="70000" lnSpcReduction="2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51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  <a:hlinkClick r:id="rId2"/>
              </a:rPr>
              <a:t>. Песня 1-й Краснознаменной танковой бригады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«Мы стальною стоим преградой, самой верной из всех преград,</a:t>
            </a:r>
            <a:br>
              <a:rPr lang="ru-RU" sz="27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не впуская фашистских гадов, в наш город Ленина, в Ленинград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52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  <a:hlinkClick r:id="rId3"/>
              </a:rPr>
              <a:t>. Песня из кинофильма «Иван Никулин — русский матрос»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«Над пустынным рейдом Севастополя ни серпа луны, ни огонька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53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  <a:hlinkClick r:id="rId4"/>
              </a:rPr>
              <a:t>. Песня Максима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«Десять винтовок на весь батальон, в каждой винтовке — последний патрон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54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  <a:hlinkClick r:id="rId5"/>
              </a:rPr>
              <a:t>. Песня о двух друзьях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«А ну-ка дай жизни, Калуга, ходи веселей, Кострома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55. Песня о Днепре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«Бьет фашистский сброд Украина-мать...»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56. Песня смелых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«С бандой фашистов сразиться Сталин отважных зовет...»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57. Песня фронтовых сапожников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«Лежал с простреленной боец рукою, когда к нему стал немец подползать...»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58. Плохо варит котелок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«Заварил там Гитлер кашу, расхлебать он не сумел...»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59. Подымайся, народ (на мотив «Если завтра война»)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«И на вражьей земле мы врага разгромим беспощадным могучим ударом!»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60. Пора в путь-дорогу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«Пускай судьба забросит нас далеко, пускай...»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773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2"/>
              </a:rPr>
              <a:t>61. Прощай, красавица (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  <a:hlinkClick r:id="rId2"/>
              </a:rPr>
              <a:t>Bella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  <a:hlinkClick r:id="rId2"/>
              </a:rPr>
              <a:t>ciao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2"/>
              </a:rPr>
              <a:t>)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Некогда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известная песня итальянских партизан, участников движения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Сопротивления. Музыка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и слова народные. Исполняется на итальянском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языке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3"/>
              </a:rPr>
              <a:t>62. Прощайте, скалистые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горы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Растаял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в далеком тумане Рыбачий, родимая наша земля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63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4"/>
              </a:rPr>
              <a:t>. Прощание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Иди любимый, мой родной, суровый день принес разлуку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64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5"/>
              </a:rPr>
              <a:t>. Священная война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Вставай, страна огромная, вставай на смертный бой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65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6"/>
              </a:rPr>
              <a:t>.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  <a:hlinkClick r:id="rId6"/>
              </a:rPr>
              <a:t>Der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  <a:hlinkClick r:id="rId6"/>
              </a:rPr>
              <a:t>heilige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  <a:hlinkClick r:id="rId6"/>
              </a:rPr>
              <a:t>Krieg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6"/>
              </a:rPr>
              <a:t> (Священная война — немецкий)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Вставай, страна огромная»! Поют жители освобожденной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Германии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66. Синий платочек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Из кинофильма «Концерт фронту». Вариант с дополнительным куплетом «Кончится время лихое, с радостной вестью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прийду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...»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67. Случайный вальс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«Но я знаю, что снова я у дома родного...»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68. Смуглянка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«Как-то летом на рассвете заглянул в соседний сад...»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69. Темная ночь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«Темная ночь, только пули свистят по степи...»</a:t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Песня, исполненная Марком Бернесом под аккомпанемент гитары в кинофильме «Два бойца»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70. Хорошо на московском просторе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«И когда вражьи танки помчатся, мы с тобою пойдем воевать...» Самый первый, наиболее полный вариант знаменитой песни из кинофильма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«Свинарка и пастух»</a:t>
            </a:r>
            <a:endParaRPr lang="ru-RU" sz="1900" dirty="0"/>
          </a:p>
        </p:txBody>
      </p:sp>
    </p:spTree>
  </p:cSld>
  <p:clrMapOvr>
    <a:masterClrMapping/>
  </p:clrMapOvr>
  <p:transition advTm="723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0"/>
            <a:ext cx="82868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71. Эх, дороги 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«...пыль да туман, холода, тревоги, да степной бурьян...»</a:t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Хорошо известная песня военных лет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72. Юбилейный встречный марш «25 лет РККА»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Знаменитый советский марш, который звучал на каждом параде. Именно под эту музыку в 1960-1980-е годы командующий парадом, стоя в открытом автомобиле, объезжал участников парада и приветствовал их</a:t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73. Марш артиллерии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«То не гром грохочет в тучах и не молнии горят - это голосом могучим наши пушки говорят!...»Известная песня времен войны.</a:t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74. Песня сталинских танкистов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«Танкисты - приказу Сталина верны!»</a:t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75. Месть балтийцев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«Смерть за смерть! Кровь за кровь! Бей врага у ворот Ленинграда! Смерть за смерть! Кровь за кровь! Бей фашистов, моряк, до конца!..»</a:t>
            </a:r>
            <a:endParaRPr lang="ru-RU" sz="1900" dirty="0"/>
          </a:p>
        </p:txBody>
      </p:sp>
    </p:spTree>
  </p:cSld>
  <p:clrMapOvr>
    <a:masterClrMapping/>
  </p:clrMapOvr>
  <p:transition advTm="826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 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ru-RU" dirty="0" err="1" smtClean="0">
                <a:hlinkClick r:id="rId2"/>
              </a:rPr>
              <a:t>победа.екатеринбург.рф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медиа</a:t>
            </a:r>
            <a:r>
              <a:rPr lang="ru-RU" dirty="0" smtClean="0">
                <a:hlinkClick r:id="rId2"/>
              </a:rPr>
              <a:t>/песни</a:t>
            </a:r>
            <a:r>
              <a:rPr lang="ru-RU" dirty="0" smtClean="0"/>
              <a:t> (дата обращения: 20.04.2020)</a:t>
            </a:r>
          </a:p>
          <a:p>
            <a:r>
              <a:rPr lang="en-US" dirty="0" smtClean="0">
                <a:hlinkClick r:id="rId3"/>
              </a:rPr>
              <a:t>https://www.culture.ru/storage/images/80fbbeb2fa6a0d2a95ace52f51faf301/9acee276983fa557eac511afa23f8d8e.jpeg</a:t>
            </a:r>
            <a:r>
              <a:rPr lang="ru-RU" dirty="0" smtClean="0"/>
              <a:t> (дата обращения: 20.04.2020)</a:t>
            </a:r>
          </a:p>
          <a:p>
            <a:r>
              <a:rPr lang="en-US" dirty="0" smtClean="0">
                <a:hlinkClick r:id="rId4"/>
              </a:rPr>
              <a:t>https://ds04.infourok.ru/uploads/ex/1226/00071705-158a1d63/img11.jpg</a:t>
            </a:r>
            <a:r>
              <a:rPr lang="ru-RU" dirty="0" smtClean="0"/>
              <a:t> (дата обращения: 21.04.2020)</a:t>
            </a:r>
          </a:p>
          <a:p>
            <a:r>
              <a:rPr lang="en-US" dirty="0" smtClean="0">
                <a:hlinkClick r:id="rId5"/>
              </a:rPr>
              <a:t>http://sovmusic.ru/person.php?idperson=89</a:t>
            </a:r>
            <a:r>
              <a:rPr lang="ru-RU" dirty="0" smtClean="0"/>
              <a:t> (дата обращения: 21.04.2020)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6"/>
              </a:rPr>
              <a:t>https://ru.wikipedia.org/wiki/</a:t>
            </a:r>
            <a:r>
              <a:rPr lang="ru-RU" dirty="0" err="1" smtClean="0">
                <a:hlinkClick r:id="rId6"/>
              </a:rPr>
              <a:t>Рейзен,_Марк_Осипович</a:t>
            </a:r>
            <a:r>
              <a:rPr lang="ru-RU" dirty="0" smtClean="0"/>
              <a:t> (дата обращения: 22.04.2020)</a:t>
            </a:r>
          </a:p>
          <a:p>
            <a:r>
              <a:rPr lang="en-US" dirty="0" smtClean="0">
                <a:hlinkClick r:id="rId7"/>
              </a:rPr>
              <a:t>http://sovmusic.ru/person.php?idperson=7</a:t>
            </a:r>
            <a:r>
              <a:rPr lang="ru-RU" dirty="0" smtClean="0"/>
              <a:t>  (дата обращения: 25.04.2020)</a:t>
            </a:r>
          </a:p>
          <a:p>
            <a:r>
              <a:rPr lang="en-US" dirty="0" smtClean="0">
                <a:hlinkClick r:id="rId8"/>
              </a:rPr>
              <a:t>https://ds04.infourok.ru/uploads/ex/0bd5/00130b1c-0ccfdddd/img1.jpg</a:t>
            </a:r>
            <a:r>
              <a:rPr lang="ru-RU" dirty="0" smtClean="0"/>
              <a:t> (дата обращения: 25.04.2020)</a:t>
            </a:r>
          </a:p>
          <a:p>
            <a:r>
              <a:rPr lang="en-US" dirty="0" smtClean="0">
                <a:hlinkClick r:id="rId9"/>
              </a:rPr>
              <a:t>https://ds05.infourok.ru/uploads/ex/1005/0010773c-7f6e3a23/hello_html_m28721cdf.jpg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0"/>
              </a:rPr>
              <a:t>https://ds04.infourok.ru/uploads/ex/092f/00070e0e-0822e484/img7.jpg</a:t>
            </a:r>
            <a:r>
              <a:rPr lang="ru-RU" dirty="0" smtClean="0"/>
              <a:t> (дата обращения: 25.04.2020)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Составитель: </a:t>
            </a:r>
            <a:r>
              <a:rPr lang="ru-RU" dirty="0" err="1" smtClean="0"/>
              <a:t>Красноусова</a:t>
            </a:r>
            <a:r>
              <a:rPr lang="ru-RU" dirty="0" smtClean="0"/>
              <a:t> Н.С. </a:t>
            </a:r>
          </a:p>
          <a:p>
            <a:endParaRPr lang="ru-RU" dirty="0"/>
          </a:p>
        </p:txBody>
      </p:sp>
    </p:spTree>
  </p:cSld>
  <p:clrMapOvr>
    <a:masterClrMapping/>
  </p:clrMapOvr>
  <p:transition advTm="92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  <p:transition advTm="1045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71480"/>
            <a:ext cx="7800972" cy="5143536"/>
          </a:xfrm>
        </p:spPr>
        <p:txBody>
          <a:bodyPr>
            <a:normAutofit/>
          </a:bodyPr>
          <a:lstStyle/>
          <a:p>
            <a:pPr algn="ctr" fontAlgn="t">
              <a:buNone/>
            </a:pPr>
            <a:r>
              <a:rPr lang="ru-RU" sz="4300" b="1" dirty="0">
                <a:solidFill>
                  <a:srgbClr val="7030A0"/>
                </a:solidFill>
                <a:latin typeface="Monotype Corsiva" pitchFamily="66" charset="0"/>
              </a:rPr>
              <a:t>Песни военных лет и о войне</a:t>
            </a:r>
          </a:p>
          <a:p>
            <a:pPr marL="0" indent="0" algn="just">
              <a:buNone/>
            </a:pPr>
            <a:r>
              <a:rPr lang="ru-RU" dirty="0" smtClean="0">
                <a:latin typeface="Monotype Corsiva" pitchFamily="66" charset="0"/>
              </a:rPr>
              <a:t>	Представляем </a:t>
            </a:r>
            <a:r>
              <a:rPr lang="ru-RU" dirty="0">
                <a:latin typeface="Monotype Corsiva" pitchFamily="66" charset="0"/>
              </a:rPr>
              <a:t>вашему вниманию 75 песен о войне и Великой Победе. Большинство из них написаны непосредственно в годы смертельной схватки с врагом или вскоре после разгрома фашизма. Впоследствии отдельные фрагменты текстов редактировались в угоду сиюминутной политической конъюнктуре. На нашем сайте вы можете прослушать песни в первоначальном варианте — какими их знали, любили и пели наши героические </a:t>
            </a:r>
            <a:r>
              <a:rPr lang="ru-RU" dirty="0" smtClean="0">
                <a:latin typeface="Monotype Corsiva" pitchFamily="66" charset="0"/>
              </a:rPr>
              <a:t>деды. </a:t>
            </a:r>
            <a:endParaRPr lang="ru-RU" dirty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967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82550" algn="just">
              <a:buNone/>
            </a:pP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Баксанская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снега тропинки заметают, где вершины грозные стоят, эту песнь сложил и распевает альпинистов боевой отряд</a:t>
            </a:r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...» 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Авторская 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песня альпинистов, сложенная во время спецоперации по нейтрализации фашистов на Кавказе</a:t>
            </a:r>
            <a:br>
              <a:rPr lang="ru-RU" sz="25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Музыка: Б. Терентьев. Слова: А. Грязнов, Л. </a:t>
            </a:r>
            <a:r>
              <a:rPr lang="ru-RU" sz="2500" i="1" dirty="0" err="1"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, Н. Персиянинов (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1943) Исполняет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: Юрий 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Визбор</a:t>
            </a:r>
          </a:p>
          <a:p>
            <a:pPr marL="0" indent="82550" algn="just">
              <a:buNone/>
            </a:pPr>
            <a:endParaRPr lang="ru-RU" sz="2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82550" algn="just">
              <a:buNone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82550" algn="just">
              <a:buNone/>
            </a:pPr>
            <a:endParaRPr lang="ru-RU" sz="2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82550" algn="just">
              <a:buNone/>
            </a:pPr>
            <a:endParaRPr lang="ru-RU" sz="2500" dirty="0" smtClean="0"/>
          </a:p>
          <a:p>
            <a:pPr marL="0" indent="82550" algn="just">
              <a:buNone/>
            </a:pPr>
            <a:r>
              <a:rPr lang="ru-RU" sz="2500" dirty="0" smtClean="0"/>
              <a:t>	Написана в начале февраля 1943 года, В конце января группа альпинистов из 20 человек получив приказ снять с вершин Эльбруса, два фашистских знамени, установленных 21 августа 1942 года егерями фашистского капитана </a:t>
            </a:r>
            <a:r>
              <a:rPr lang="ru-RU" sz="2500" dirty="0" err="1" smtClean="0"/>
              <a:t>Гротта</a:t>
            </a:r>
            <a:r>
              <a:rPr lang="ru-RU" sz="2500" dirty="0" smtClean="0"/>
              <a:t>, бывавшими на Эльбрусе до войны и установить советские. Советские знамена были установлены на Западной вершине 13 февраля и на Восточной вершине — 17 февраля 1943 года.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избор,_Юрий_Иосифови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428868"/>
            <a:ext cx="2191512" cy="1642872"/>
          </a:xfrm>
          <a:prstGeom prst="rect">
            <a:avLst/>
          </a:prstGeom>
        </p:spPr>
      </p:pic>
    </p:spTree>
  </p:cSld>
  <p:clrMapOvr>
    <a:masterClrMapping/>
  </p:clrMapOvr>
  <p:transition advTm="2765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643966" cy="6858000"/>
          </a:xfrm>
        </p:spPr>
        <p:txBody>
          <a:bodyPr numCol="2">
            <a:noAutofit/>
          </a:bodyPr>
          <a:lstStyle/>
          <a:p>
            <a:pPr marL="82550" indent="53975"/>
            <a:r>
              <a:rPr lang="ru-RU" sz="1700" dirty="0" smtClean="0"/>
              <a:t>Где снега тропинки заметают,</a:t>
            </a:r>
            <a:br>
              <a:rPr lang="ru-RU" sz="1700" dirty="0" smtClean="0"/>
            </a:br>
            <a:r>
              <a:rPr lang="ru-RU" sz="1700" dirty="0" smtClean="0"/>
              <a:t>Где вершины грозные стоят,</a:t>
            </a:r>
            <a:br>
              <a:rPr lang="ru-RU" sz="1700" dirty="0" smtClean="0"/>
            </a:br>
            <a:r>
              <a:rPr lang="ru-RU" sz="1700" dirty="0" smtClean="0"/>
              <a:t>Эту песнь сложил и распевает</a:t>
            </a:r>
            <a:br>
              <a:rPr lang="ru-RU" sz="1700" dirty="0" smtClean="0"/>
            </a:br>
            <a:r>
              <a:rPr lang="ru-RU" sz="1700" dirty="0" smtClean="0"/>
              <a:t>Альпинистов боевой отряд.</a:t>
            </a:r>
          </a:p>
          <a:p>
            <a:pPr marL="182563" indent="-46038"/>
            <a:r>
              <a:rPr lang="ru-RU" sz="1700" dirty="0" smtClean="0"/>
              <a:t>Нам в боях родными стали горы</a:t>
            </a:r>
            <a:br>
              <a:rPr lang="ru-RU" sz="1700" dirty="0" smtClean="0"/>
            </a:br>
            <a:r>
              <a:rPr lang="ru-RU" sz="1700" dirty="0" smtClean="0"/>
              <a:t>Не страшны бураны и пурга.</a:t>
            </a:r>
            <a:br>
              <a:rPr lang="ru-RU" sz="1700" dirty="0" smtClean="0"/>
            </a:br>
            <a:r>
              <a:rPr lang="ru-RU" sz="1700" dirty="0" smtClean="0"/>
              <a:t>Дан приказ, не долги были сборы</a:t>
            </a:r>
            <a:br>
              <a:rPr lang="ru-RU" sz="1700" dirty="0" smtClean="0"/>
            </a:br>
            <a:r>
              <a:rPr lang="ru-RU" sz="1700" dirty="0" smtClean="0"/>
              <a:t>На разведку в логово врага.</a:t>
            </a:r>
          </a:p>
          <a:p>
            <a:pPr marL="82550" indent="53975"/>
            <a:r>
              <a:rPr lang="ru-RU" sz="1700" dirty="0" smtClean="0"/>
              <a:t>Помнишь, товарищ,</a:t>
            </a:r>
            <a:br>
              <a:rPr lang="ru-RU" sz="1700" dirty="0" smtClean="0"/>
            </a:br>
            <a:r>
              <a:rPr lang="ru-RU" sz="1700" dirty="0" smtClean="0"/>
              <a:t>Белые снега,</a:t>
            </a:r>
            <a:br>
              <a:rPr lang="ru-RU" sz="1700" dirty="0" smtClean="0"/>
            </a:br>
            <a:r>
              <a:rPr lang="ru-RU" sz="1700" dirty="0" smtClean="0"/>
              <a:t>Стройный лес Баксана,</a:t>
            </a:r>
            <a:br>
              <a:rPr lang="ru-RU" sz="1700" dirty="0" smtClean="0"/>
            </a:br>
            <a:r>
              <a:rPr lang="ru-RU" sz="1700" dirty="0" smtClean="0"/>
              <a:t>Блиндажи врага</a:t>
            </a:r>
            <a:br>
              <a:rPr lang="ru-RU" sz="1700" dirty="0" smtClean="0"/>
            </a:br>
            <a:r>
              <a:rPr lang="ru-RU" sz="1700" dirty="0" smtClean="0"/>
              <a:t>Помнишь гранату и записку в ней</a:t>
            </a:r>
            <a:br>
              <a:rPr lang="ru-RU" sz="1700" dirty="0" smtClean="0"/>
            </a:br>
            <a:r>
              <a:rPr lang="ru-RU" sz="1700" dirty="0" smtClean="0"/>
              <a:t>Под скалистым гребнем для грядущих дней</a:t>
            </a:r>
          </a:p>
          <a:p>
            <a:pPr marL="0" indent="136525"/>
            <a:r>
              <a:rPr lang="ru-RU" sz="1700" dirty="0" smtClean="0"/>
              <a:t>На костре в дыму трещали ветки,</a:t>
            </a:r>
            <a:br>
              <a:rPr lang="ru-RU" sz="1700" dirty="0" smtClean="0"/>
            </a:br>
            <a:r>
              <a:rPr lang="ru-RU" sz="1700" dirty="0" smtClean="0"/>
              <a:t>В котелке дымился крепкий чай.</a:t>
            </a:r>
            <a:br>
              <a:rPr lang="ru-RU" sz="1700" dirty="0" smtClean="0"/>
            </a:br>
            <a:r>
              <a:rPr lang="ru-RU" sz="1700" dirty="0" smtClean="0"/>
              <a:t>Ты пришел усталый из разведки,</a:t>
            </a:r>
            <a:br>
              <a:rPr lang="ru-RU" sz="1700" dirty="0" smtClean="0"/>
            </a:br>
            <a:r>
              <a:rPr lang="ru-RU" sz="1700" dirty="0" smtClean="0"/>
              <a:t>Много пил и столько же молчал.</a:t>
            </a:r>
          </a:p>
          <a:p>
            <a:pPr marL="82550" indent="53975"/>
            <a:r>
              <a:rPr lang="ru-RU" sz="1700" dirty="0" smtClean="0"/>
              <a:t>Синими замерзшими руками</a:t>
            </a:r>
            <a:br>
              <a:rPr lang="ru-RU" sz="1700" dirty="0" smtClean="0"/>
            </a:br>
            <a:r>
              <a:rPr lang="ru-RU" sz="1700" dirty="0" smtClean="0"/>
              <a:t>Протирал вспотевший автомат,</a:t>
            </a:r>
            <a:br>
              <a:rPr lang="ru-RU" sz="1700" dirty="0" smtClean="0"/>
            </a:br>
            <a:r>
              <a:rPr lang="ru-RU" sz="1700" dirty="0" smtClean="0"/>
              <a:t>Глубоко вздыхая временами,</a:t>
            </a:r>
            <a:br>
              <a:rPr lang="ru-RU" sz="1700" dirty="0" smtClean="0"/>
            </a:br>
            <a:r>
              <a:rPr lang="ru-RU" sz="1700" dirty="0" smtClean="0"/>
              <a:t>Головой откинувшись назад.</a:t>
            </a:r>
          </a:p>
          <a:p>
            <a:pPr marL="82550" indent="53975"/>
            <a:endParaRPr lang="ru-RU" sz="1700" dirty="0" smtClean="0"/>
          </a:p>
          <a:p>
            <a:pPr marL="82550" indent="53975"/>
            <a:r>
              <a:rPr lang="ru-RU" sz="1700" dirty="0" smtClean="0"/>
              <a:t>Помнишь, товарищ, вой ночной пурги,</a:t>
            </a:r>
            <a:br>
              <a:rPr lang="ru-RU" sz="1700" dirty="0" smtClean="0"/>
            </a:br>
            <a:r>
              <a:rPr lang="ru-RU" sz="1700" dirty="0" smtClean="0"/>
              <a:t>Помнишь, как кричали нам в лицо враги,</a:t>
            </a:r>
            <a:br>
              <a:rPr lang="ru-RU" sz="1700" dirty="0" smtClean="0"/>
            </a:br>
            <a:endParaRPr lang="ru-RU" sz="1700" dirty="0" smtClean="0"/>
          </a:p>
          <a:p>
            <a:pPr marL="82550" indent="53975">
              <a:buNone/>
            </a:pPr>
            <a:r>
              <a:rPr lang="ru-RU" sz="1700" dirty="0" smtClean="0"/>
              <a:t>Помнишь, как ответил с ревом автомат,</a:t>
            </a:r>
            <a:br>
              <a:rPr lang="ru-RU" sz="1700" dirty="0" smtClean="0"/>
            </a:br>
            <a:r>
              <a:rPr lang="ru-RU" sz="1700" dirty="0" smtClean="0"/>
              <a:t>Помнишь, как вернулись мы с тобой в отряд.</a:t>
            </a:r>
          </a:p>
          <a:p>
            <a:r>
              <a:rPr lang="ru-RU" sz="1700" dirty="0" smtClean="0"/>
              <a:t>Там, где днем и ночью крутят шквалы,</a:t>
            </a:r>
            <a:br>
              <a:rPr lang="ru-RU" sz="1700" dirty="0" smtClean="0"/>
            </a:br>
            <a:r>
              <a:rPr lang="ru-RU" sz="1700" dirty="0" smtClean="0"/>
              <a:t>Где вершины грозные в снегу,</a:t>
            </a:r>
            <a:br>
              <a:rPr lang="ru-RU" sz="1700" dirty="0" smtClean="0"/>
            </a:br>
            <a:r>
              <a:rPr lang="ru-RU" sz="1700" dirty="0" smtClean="0"/>
              <a:t>Мы закрыли прочно перевалы</a:t>
            </a:r>
            <a:br>
              <a:rPr lang="ru-RU" sz="1700" dirty="0" smtClean="0"/>
            </a:br>
            <a:r>
              <a:rPr lang="ru-RU" sz="1700" dirty="0" smtClean="0"/>
              <a:t>И ни шагу не дали врагу.</a:t>
            </a:r>
          </a:p>
          <a:p>
            <a:r>
              <a:rPr lang="ru-RU" sz="1700" dirty="0" smtClean="0"/>
              <a:t>День придет, решительным ударом,</a:t>
            </a:r>
            <a:br>
              <a:rPr lang="ru-RU" sz="1700" dirty="0" smtClean="0"/>
            </a:br>
            <a:r>
              <a:rPr lang="ru-RU" sz="1700" dirty="0" smtClean="0"/>
              <a:t>В бой пойдет народ в последний раз,</a:t>
            </a:r>
            <a:br>
              <a:rPr lang="ru-RU" sz="1700" dirty="0" smtClean="0"/>
            </a:br>
            <a:r>
              <a:rPr lang="ru-RU" sz="1700" dirty="0" smtClean="0"/>
              <a:t>И тогда он скажет, что не даром</a:t>
            </a:r>
            <a:br>
              <a:rPr lang="ru-RU" sz="1700" dirty="0" smtClean="0"/>
            </a:br>
            <a:r>
              <a:rPr lang="ru-RU" sz="1700" dirty="0" smtClean="0"/>
              <a:t>Мы стояли насмерть за Кавказ.</a:t>
            </a:r>
          </a:p>
          <a:p>
            <a:r>
              <a:rPr lang="ru-RU" sz="1700" dirty="0" smtClean="0"/>
              <a:t>Время былое пролетит как дым</a:t>
            </a:r>
            <a:br>
              <a:rPr lang="ru-RU" sz="1700" dirty="0" smtClean="0"/>
            </a:br>
            <a:r>
              <a:rPr lang="ru-RU" sz="1700" dirty="0" smtClean="0"/>
              <a:t>В памяти развеет прошлого следы,</a:t>
            </a:r>
            <a:br>
              <a:rPr lang="ru-RU" sz="1700" dirty="0" smtClean="0"/>
            </a:br>
            <a:r>
              <a:rPr lang="ru-RU" sz="1700" dirty="0" smtClean="0"/>
              <a:t>Но не забыть нам этих грозных дней,</a:t>
            </a:r>
            <a:br>
              <a:rPr lang="ru-RU" sz="1700" dirty="0" smtClean="0"/>
            </a:br>
            <a:r>
              <a:rPr lang="ru-RU" sz="1700" dirty="0" smtClean="0"/>
              <a:t>Вечно сохраним их в памяти своей.</a:t>
            </a:r>
          </a:p>
          <a:p>
            <a:r>
              <a:rPr lang="ru-RU" sz="1700" dirty="0" smtClean="0"/>
              <a:t>Шуткам не учат в наших лагерях,</a:t>
            </a:r>
            <a:br>
              <a:rPr lang="ru-RU" sz="1700" dirty="0" smtClean="0"/>
            </a:br>
            <a:r>
              <a:rPr lang="ru-RU" sz="1700" dirty="0" smtClean="0"/>
              <a:t>Если придется воевать в горах</a:t>
            </a:r>
            <a:br>
              <a:rPr lang="ru-RU" sz="1700" dirty="0" smtClean="0"/>
            </a:br>
            <a:r>
              <a:rPr lang="ru-RU" sz="1700" dirty="0" smtClean="0"/>
              <a:t>Вместо ледоруба возьмешь ты автомат,</a:t>
            </a:r>
            <a:br>
              <a:rPr lang="ru-RU" sz="1700" dirty="0" smtClean="0"/>
            </a:br>
            <a:r>
              <a:rPr lang="ru-RU" sz="1700" dirty="0" smtClean="0"/>
              <a:t>Словно на страховке, прижмешь его приклад.</a:t>
            </a:r>
          </a:p>
          <a:p>
            <a:r>
              <a:rPr lang="ru-RU" sz="1700" dirty="0" smtClean="0"/>
              <a:t>Вспомни, товарищ, белые снега,</a:t>
            </a:r>
            <a:br>
              <a:rPr lang="ru-RU" sz="1700" dirty="0" smtClean="0"/>
            </a:br>
            <a:r>
              <a:rPr lang="ru-RU" sz="1700" dirty="0" smtClean="0"/>
              <a:t>Стройный лес Баксана, блиндажи врага,</a:t>
            </a:r>
            <a:br>
              <a:rPr lang="ru-RU" sz="1700" dirty="0" smtClean="0"/>
            </a:br>
            <a:r>
              <a:rPr lang="ru-RU" sz="1700" dirty="0" smtClean="0"/>
              <a:t>Кости на </a:t>
            </a:r>
            <a:r>
              <a:rPr lang="ru-RU" sz="1700" dirty="0" err="1" smtClean="0"/>
              <a:t>Бассе</a:t>
            </a:r>
            <a:r>
              <a:rPr lang="ru-RU" sz="1700" dirty="0" smtClean="0"/>
              <a:t>, могилы под </a:t>
            </a:r>
            <a:r>
              <a:rPr lang="ru-RU" sz="1700" dirty="0" err="1" smtClean="0"/>
              <a:t>Ужбой</a:t>
            </a:r>
            <a:r>
              <a:rPr lang="ru-RU" sz="1700" dirty="0" smtClean="0"/>
              <a:t>,</a:t>
            </a:r>
            <a:br>
              <a:rPr lang="ru-RU" sz="1700" dirty="0" smtClean="0"/>
            </a:br>
            <a:r>
              <a:rPr lang="ru-RU" sz="1700" dirty="0" smtClean="0"/>
              <a:t>Вспомни товарищ, вспомни дорогой.</a:t>
            </a:r>
          </a:p>
          <a:p>
            <a:endParaRPr lang="ru-RU" sz="1700" dirty="0" smtClean="0"/>
          </a:p>
          <a:p>
            <a:endParaRPr lang="ru-RU" sz="1500" dirty="0" smtClean="0"/>
          </a:p>
        </p:txBody>
      </p:sp>
    </p:spTree>
  </p:cSld>
  <p:clrMapOvr>
    <a:masterClrMapping/>
  </p:clrMapOvr>
  <p:transition advTm="107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023632"/>
          </a:xfrm>
        </p:spPr>
        <p:txBody>
          <a:bodyPr>
            <a:normAutofit/>
          </a:bodyPr>
          <a:lstStyle/>
          <a:p>
            <a:pPr marL="0" indent="136525" algn="ct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Боевая пехотная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36525" algn="just">
              <a:buNone/>
            </a:pPr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«Грянем сталинскую песню о пехоте, песню про геройские советские штыки...» 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Залихватская строевая песня начального периода войны Музыка: С. 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Чернецкий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. Слова: В. Лебедев-Кумач (1941) Исполняет: Петр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Киричек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, хор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А.С. Крынкина и оркестр НКО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/у С.А. 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Чернецкого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(1941).</a:t>
            </a:r>
          </a:p>
          <a:p>
            <a:pPr marL="0" indent="136525" algn="just">
              <a:buNone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6143644"/>
            <a:ext cx="30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 КИРИЧЕК Петр Тихонович.</a:t>
            </a:r>
            <a:endParaRPr lang="ru-RU" dirty="0"/>
          </a:p>
        </p:txBody>
      </p:sp>
      <p:pic>
        <p:nvPicPr>
          <p:cNvPr id="6" name="Рисунок 5" descr="p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928934"/>
            <a:ext cx="2524132" cy="3054200"/>
          </a:xfrm>
          <a:prstGeom prst="rect">
            <a:avLst/>
          </a:prstGeom>
        </p:spPr>
      </p:pic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0"/>
            <a:ext cx="6715172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 песней молодецкой весело в походе,</a:t>
            </a:r>
            <a:br>
              <a:rPr lang="ru-RU" dirty="0" smtClean="0"/>
            </a:br>
            <a:r>
              <a:rPr lang="ru-RU" dirty="0" smtClean="0"/>
              <a:t>Красную пехоту не собьешь с ноги.</a:t>
            </a:r>
            <a:br>
              <a:rPr lang="ru-RU" dirty="0" smtClean="0"/>
            </a:br>
            <a:r>
              <a:rPr lang="ru-RU" dirty="0" smtClean="0"/>
              <a:t>Грянем Сталинскую песню о пехоте,</a:t>
            </a:r>
            <a:br>
              <a:rPr lang="ru-RU" dirty="0" smtClean="0"/>
            </a:br>
            <a:r>
              <a:rPr lang="ru-RU" dirty="0" smtClean="0"/>
              <a:t>Песню про геройские советские штыки!</a:t>
            </a:r>
          </a:p>
          <a:p>
            <a:r>
              <a:rPr lang="ru-RU" dirty="0" smtClean="0"/>
              <a:t>Мы в огне сражений сроду не дрожали,</a:t>
            </a:r>
            <a:br>
              <a:rPr lang="ru-RU" dirty="0" smtClean="0"/>
            </a:br>
            <a:r>
              <a:rPr lang="ru-RU" dirty="0" smtClean="0"/>
              <a:t>Не роняли русской славы боевой.</a:t>
            </a:r>
            <a:br>
              <a:rPr lang="ru-RU" dirty="0" smtClean="0"/>
            </a:br>
            <a:r>
              <a:rPr lang="ru-RU" dirty="0" smtClean="0"/>
              <a:t>Знамя Родины высоко мы держали,</a:t>
            </a:r>
            <a:br>
              <a:rPr lang="ru-RU" dirty="0" smtClean="0"/>
            </a:br>
            <a:r>
              <a:rPr lang="ru-RU" dirty="0" smtClean="0"/>
              <a:t>Пехотинцы смелые державы трудовой!</a:t>
            </a:r>
          </a:p>
          <a:p>
            <a:r>
              <a:rPr lang="ru-RU" dirty="0" smtClean="0"/>
              <a:t>Бить врага привыкли мы без разговоров,</a:t>
            </a:r>
            <a:br>
              <a:rPr lang="ru-RU" dirty="0" smtClean="0"/>
            </a:br>
            <a:r>
              <a:rPr lang="ru-RU" dirty="0" smtClean="0"/>
              <a:t>Устали не знают красные бойцы.</a:t>
            </a:r>
            <a:br>
              <a:rPr lang="ru-RU" dirty="0" smtClean="0"/>
            </a:br>
            <a:r>
              <a:rPr lang="ru-RU" dirty="0" smtClean="0"/>
              <a:t>Если б видел нашу выправку Суворов,</a:t>
            </a:r>
            <a:br>
              <a:rPr lang="ru-RU" dirty="0" smtClean="0"/>
            </a:br>
            <a:r>
              <a:rPr lang="ru-RU" dirty="0" smtClean="0"/>
              <a:t>Он бы улыбнулся и промолвил: «Молодцы!»</a:t>
            </a:r>
          </a:p>
          <a:p>
            <a:r>
              <a:rPr lang="ru-RU" dirty="0" smtClean="0"/>
              <a:t>Маршал Тимошенко нас учил отваге,</a:t>
            </a:r>
            <a:br>
              <a:rPr lang="ru-RU" dirty="0" smtClean="0"/>
            </a:br>
            <a:r>
              <a:rPr lang="ru-RU" dirty="0" smtClean="0"/>
              <a:t>В грозный бой ведет нас сталинский нарком.</a:t>
            </a:r>
            <a:br>
              <a:rPr lang="ru-RU" dirty="0" smtClean="0"/>
            </a:br>
            <a:r>
              <a:rPr lang="ru-RU" dirty="0" smtClean="0"/>
              <a:t>Одолеем мы и горы, и овраги,</a:t>
            </a:r>
            <a:br>
              <a:rPr lang="ru-RU" dirty="0" smtClean="0"/>
            </a:br>
            <a:r>
              <a:rPr lang="ru-RU" dirty="0" smtClean="0"/>
              <a:t>На врага обрушимся гранатой и штыком!</a:t>
            </a:r>
          </a:p>
          <a:p>
            <a:r>
              <a:rPr lang="ru-RU" dirty="0" smtClean="0"/>
              <a:t>Грозен и уверен будет каждый выстрел,</a:t>
            </a:r>
            <a:br>
              <a:rPr lang="ru-RU" dirty="0" smtClean="0"/>
            </a:br>
            <a:r>
              <a:rPr lang="ru-RU" dirty="0" smtClean="0"/>
              <a:t>Мы врагу пощады не дадим в бою.</a:t>
            </a:r>
            <a:br>
              <a:rPr lang="ru-RU" dirty="0" smtClean="0"/>
            </a:br>
            <a:r>
              <a:rPr lang="ru-RU" dirty="0" smtClean="0"/>
              <a:t>Смертным боем мы идем громить фашистов</a:t>
            </a:r>
            <a:br>
              <a:rPr lang="ru-RU" dirty="0" smtClean="0"/>
            </a:br>
            <a:r>
              <a:rPr lang="ru-RU" dirty="0" smtClean="0"/>
              <a:t>За народ, за Сталина, за Родину свою!</a:t>
            </a:r>
          </a:p>
          <a:p>
            <a:endParaRPr lang="ru-RU" dirty="0"/>
          </a:p>
        </p:txBody>
      </p:sp>
    </p:spTree>
  </p:cSld>
  <p:clrMapOvr>
    <a:masterClrMapping/>
  </p:clrMapOvr>
  <p:transition advTm="100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150017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0"/>
            <a:ext cx="88582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i="1" dirty="0" smtClean="0">
                <a:solidFill>
                  <a:srgbClr val="7030A0"/>
                </a:solidFill>
              </a:rPr>
              <a:t> Марш артиллеристов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Музыка Т. Хренникова, слова В. Гусева (1943)</a:t>
            </a:r>
            <a:r>
              <a:rPr lang="ru-RU" sz="2800" i="1" dirty="0" smtClean="0">
                <a:solidFill>
                  <a:srgbClr val="002060"/>
                </a:solidFill>
              </a:rPr>
              <a:t/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Исполняют Марк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Рейзен</a:t>
            </a:r>
            <a:r>
              <a:rPr lang="ru-RU" sz="2800" b="1" i="1" dirty="0" smtClean="0">
                <a:solidFill>
                  <a:srgbClr val="002060"/>
                </a:solidFill>
              </a:rPr>
              <a:t> и оркестр ГАБТ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</a:t>
            </a:r>
            <a:r>
              <a:rPr lang="ru-RU" sz="2800" b="1" i="1" dirty="0" smtClean="0">
                <a:solidFill>
                  <a:srgbClr val="002060"/>
                </a:solidFill>
              </a:rPr>
              <a:t>/у К. 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Кондрашина</a:t>
            </a:r>
            <a:r>
              <a:rPr lang="ru-RU" sz="2800" b="1" i="1" dirty="0" smtClean="0">
                <a:solidFill>
                  <a:srgbClr val="002060"/>
                </a:solidFill>
              </a:rPr>
              <a:t> (1947)</a:t>
            </a:r>
          </a:p>
          <a:p>
            <a:pPr algn="just"/>
            <a:r>
              <a:rPr lang="ru-RU" sz="2800" i="1" dirty="0" smtClean="0"/>
              <a:t>Оригинальный текст и музыка песни были написаны в 1943 году. «Марш артиллеристов» быстр стал популярным и неоднократно исполнялся и после окончания Великой Отечественной войны. Однако в текст по политическим соображениям вносились изменения.</a:t>
            </a:r>
          </a:p>
          <a:p>
            <a:endParaRPr lang="ru-RU" dirty="0"/>
          </a:p>
        </p:txBody>
      </p:sp>
      <p:pic>
        <p:nvPicPr>
          <p:cNvPr id="10" name="Рисунок 9" descr="Mark_reiz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143380"/>
            <a:ext cx="1950720" cy="24993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14876" y="6215082"/>
            <a:ext cx="1534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Марк </a:t>
            </a:r>
            <a:r>
              <a:rPr lang="ru-RU" b="1" i="1" dirty="0" err="1" smtClean="0"/>
              <a:t>Рейзен</a:t>
            </a:r>
            <a:r>
              <a:rPr lang="ru-RU" b="1" i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1018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615</TotalTime>
  <Words>231</Words>
  <Application>Microsoft Office PowerPoint</Application>
  <PresentationFormat>Экран (4:3)</PresentationFormat>
  <Paragraphs>169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Музыкально-литературный салон  «Песни, с которыми  мы победили»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Александр</cp:lastModifiedBy>
  <cp:revision>107</cp:revision>
  <dcterms:created xsi:type="dcterms:W3CDTF">2020-04-19T11:31:09Z</dcterms:created>
  <dcterms:modified xsi:type="dcterms:W3CDTF">2020-05-15T10:31:49Z</dcterms:modified>
</cp:coreProperties>
</file>