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34" y="18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DB349B9-856C-42D6-A130-D6491702BAE1}" type="datetimeFigureOut">
              <a:rPr lang="ru-RU" smtClean="0"/>
              <a:pPr/>
              <a:t>15.05.2020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1E35009-CD11-47A0-B65A-B96DF15232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cdn1.ozone.ru/multimedia/1015086560.jpg" TargetMode="External"/><Relationship Id="rId13" Type="http://schemas.openxmlformats.org/officeDocument/2006/relationships/hyperlink" Target="http://cdn01.ru/files/users/images/97/cc/97cce24dd35ec711b1e3af3fc0a7f4cd.jpg" TargetMode="External"/><Relationship Id="rId18" Type="http://schemas.openxmlformats.org/officeDocument/2006/relationships/hyperlink" Target="https://www.labirint.ru/books/344499/" TargetMode="External"/><Relationship Id="rId3" Type="http://schemas.openxmlformats.org/officeDocument/2006/relationships/hyperlink" Target="https://smartstart.shop/wa-data/public/shop/products/38/51/25138/images/50514/andersen-gans-khristian-ognivo-knigi-s-krupnymi-bukvami.jpg.750x0.jpg" TargetMode="External"/><Relationship Id="rId21" Type="http://schemas.openxmlformats.org/officeDocument/2006/relationships/hyperlink" Target="https://zvukipro.com/music/1160-fonovaja-muzyka-dlja-skazok.html" TargetMode="External"/><Relationship Id="rId7" Type="http://schemas.openxmlformats.org/officeDocument/2006/relationships/hyperlink" Target="https://articlerus.ru/wp-content/uploads/pic/67f89bd5000014df8002000001fcd00e2095001ed9df0020004183d4d33534d34c83d353468f48632626984d3130134c013531a223041b5ec20af9afcd8/be08f91dfc948cd5614e294c50aea2d2a8b10a9e997e2ee48a70a120cff137aa0.jpg" TargetMode="External"/><Relationship Id="rId12" Type="http://schemas.openxmlformats.org/officeDocument/2006/relationships/hyperlink" Target="https://knigamir.com/upload/iblock/a83/a83fbe199b84b05bbb42145016247a25.jpeg" TargetMode="External"/><Relationship Id="rId17" Type="http://schemas.openxmlformats.org/officeDocument/2006/relationships/hyperlink" Target="https://www.labirint.ru/books/366784/" TargetMode="External"/><Relationship Id="rId2" Type="http://schemas.openxmlformats.org/officeDocument/2006/relationships/hyperlink" Target="https://www.labirint.ru/books/504623/" TargetMode="External"/><Relationship Id="rId16" Type="http://schemas.openxmlformats.org/officeDocument/2006/relationships/hyperlink" Target="https://www.labirint.ru/books/570570/" TargetMode="External"/><Relationship Id="rId20" Type="http://schemas.openxmlformats.org/officeDocument/2006/relationships/hyperlink" Target="https://www.labirint.ru/books/27093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ewauctionstatic.com.ua/offer_images/cmn8/2019/08/13/07/big/O/OJSkm8monkr/detskie_knigi_andersen_dikie_lebedi_podarochnoe_izdanie_iljustracii_lomaeva.jpg" TargetMode="External"/><Relationship Id="rId11" Type="http://schemas.openxmlformats.org/officeDocument/2006/relationships/hyperlink" Target="https://i.pinimg.com/736x/72/61/8a/72618aa9d59f8c3b28153b92e12fd0c9.jpg" TargetMode="External"/><Relationship Id="rId5" Type="http://schemas.openxmlformats.org/officeDocument/2006/relationships/hyperlink" Target="https://fiction-books.ru/img/1020907772.jpg" TargetMode="External"/><Relationship Id="rId15" Type="http://schemas.openxmlformats.org/officeDocument/2006/relationships/hyperlink" Target="https://vashurok.ru/questions/rusalochka-andersen-annotatsiya-korotko" TargetMode="External"/><Relationship Id="rId10" Type="http://schemas.openxmlformats.org/officeDocument/2006/relationships/hyperlink" Target="https://cdn1.ozone.ru/multimedia/1024164303.jpg" TargetMode="External"/><Relationship Id="rId19" Type="http://schemas.openxmlformats.org/officeDocument/2006/relationships/hyperlink" Target="http://www.bolshoyvopros.ru/questions/2381169-kak-napisat-annotaciju-k-skazke-dikie-lebedi-andersena.html" TargetMode="External"/><Relationship Id="rId4" Type="http://schemas.openxmlformats.org/officeDocument/2006/relationships/hyperlink" Target="https://www.ukazka.ru/img/g/uk375029.jpg" TargetMode="External"/><Relationship Id="rId9" Type="http://schemas.openxmlformats.org/officeDocument/2006/relationships/hyperlink" Target="http://images.livelib.biz/357251.jpg" TargetMode="External"/><Relationship Id="rId14" Type="http://schemas.openxmlformats.org/officeDocument/2006/relationships/hyperlink" Target="https://omiliya.org/article/gans-khristian-anderse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birint.ru/search/%D0%BF%D1%80%D0%B8%D0%BD%D1%86%D0%B5%D1%81%D1%81%D0%B0%20%D0%BD%D0%B0%20%D0%B3%D0%BE%D1%80%D0%BE%D1%88%D0%B8%D0%BD%D0%B5/?authors=18689&amp;available=1&amp;preorder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822797"/>
            <a:ext cx="9144000" cy="1204306"/>
          </a:xfrm>
        </p:spPr>
        <p:txBody>
          <a:bodyPr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istral" panose="03090702030407020403" pitchFamily="66" charset="0"/>
              </a:rPr>
              <a:t>«День великого сказочника»</a:t>
            </a:r>
            <a:endParaRPr lang="ru-RU" sz="5400" b="1" dirty="0">
              <a:solidFill>
                <a:srgbClr val="7030A0"/>
              </a:solidFill>
              <a:latin typeface="Mistral" panose="030907020304070204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6165304"/>
            <a:ext cx="7812360" cy="43204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 215 –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летию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 дня рождения Андерсена Г.Х.)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082676"/>
            <a:ext cx="2622444" cy="38520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715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МБУК «</a:t>
            </a:r>
            <a:r>
              <a:rPr lang="ru-RU" dirty="0" err="1" smtClean="0"/>
              <a:t>Троицко</a:t>
            </a:r>
            <a:r>
              <a:rPr lang="ru-RU" dirty="0" smtClean="0"/>
              <a:t>-Печорская МЦБ»</a:t>
            </a:r>
          </a:p>
          <a:p>
            <a:pPr algn="ctr"/>
            <a:r>
              <a:rPr lang="ru-RU" dirty="0" smtClean="0"/>
              <a:t>Отдел информационно –библиографической деятельности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8617894" y="48580"/>
            <a:ext cx="609462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500" b="1" dirty="0" smtClean="0">
                <a:solidFill>
                  <a:srgbClr val="FFFF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6+</a:t>
            </a:r>
            <a:endParaRPr lang="ru-RU" sz="2500" b="1" dirty="0">
              <a:solidFill>
                <a:srgbClr val="FFFF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202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2880320" cy="4114743"/>
          </a:xfrm>
        </p:spPr>
      </p:pic>
      <p:sp>
        <p:nvSpPr>
          <p:cNvPr id="6" name="Прямоугольник 5"/>
          <p:cNvSpPr/>
          <p:nvPr/>
        </p:nvSpPr>
        <p:spPr>
          <a:xfrm>
            <a:off x="3571868" y="0"/>
            <a:ext cx="51125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Снежная королева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" - одна из самых трогательных сказок мировой литературы. История о маленькой Герде, которая самоотверженно отправляется выручать названого брата из беды и верит в него до конца, даже когда кажется, что все потеряно и вечный холод окончательно заполнил сердце маленького Кая, никого не оставит равнодушным. Ее любовь растапливает царство Снежной королевы и напоминает каждому из нас о том, что только доброта и терпение могут разрушить злые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чары.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Иллюстрации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замечательного художника 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Дж. Линча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великолепно дополняют текст. Вряд ли кто-то лучше, чем он, может передать величественную и холодную красоту Снежной королевы и тепло маленькой Герды, которое чувствуется даже сквозь книжные страницы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6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1488"/>
            <a:ext cx="2937818" cy="421696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771528" y="101030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К. Андерсена "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Огниво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"- одна из самых известных сказок. В ней повествуется о находчивом солдате, сумевшем обхитрить ведьму, разгадать тайну огнива, добыть богатство и снова познать бедность, а в итоге обрести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счастье.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10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8680"/>
            <a:ext cx="2880320" cy="4136495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571480"/>
            <a:ext cx="5400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 бедная прачка из датского городка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Оденс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представить, что сбудется предсказание уличной гадалки, поведавшей, что её сыну однажды поставят памятник в столице королевства? Но прошло время,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Ханс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Христиан Андерсен лично присутствовал и при открытии своей бронзовой статуи на одном из бульваров Копенгагена, и при торжественном фейерверке в свою честь в родном городе. Соотечественники, да и остальные жители Европы, поверили великому сказочнику, который доказал, что у любого существа, будь то птица, русалка, фарфоровая статуэтка, оловянный солдатик или даже старая чернильница, есть своя удивительная история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	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084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3268797" cy="4104456"/>
          </a:xfrm>
        </p:spPr>
      </p:pic>
      <p:sp>
        <p:nvSpPr>
          <p:cNvPr id="5" name="Прямоугольник 4"/>
          <p:cNvSpPr/>
          <p:nvPr/>
        </p:nvSpPr>
        <p:spPr>
          <a:xfrm>
            <a:off x="3714744" y="857232"/>
            <a:ext cx="496855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сказке рассказывается о приключениях молодой принцессы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Элизы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которой было 11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братьев. Действие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происходит в некой сказочной стране, причем героям приходится много путешествовать.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Главная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героиня и ее братья проходят через многие испытания и с ними происходят волшебные превращения.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Сюжет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сказки необычайно интересен и держит читателя в напряжении до самого финала.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Заканчивается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неожиданно и потому ее обязательно следует дочитать до конца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484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88640"/>
            <a:ext cx="3240679" cy="4392488"/>
          </a:xfrm>
        </p:spPr>
      </p:pic>
      <p:sp>
        <p:nvSpPr>
          <p:cNvPr id="5" name="Прямоугольник 4"/>
          <p:cNvSpPr/>
          <p:nvPr/>
        </p:nvSpPr>
        <p:spPr>
          <a:xfrm>
            <a:off x="3643306" y="357166"/>
            <a:ext cx="53285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историй, написанных датским сказочником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ансом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ристианом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Андерсеном, у "Гадкого утёнка" - самый счастливый конец. Может быть, поэтому её так любят и дети, и взрослые. Ведь не только мальчикам и девочкам хочется верить, что Золушек ждут Прекрасные Принцы, а из Гадких Утят вырастают Прекрасные Лебеди! Иллюстрации замечательного художника Антона Ломаева помогли известной сказке Андерсена стать особенно яркой, живой и современной. Со студенческих лет он хотел рисовать книги для детей. И когда у художника появилась возможность заниматься этим увлекательным делом всерьёз, из-под его пера стали появляться настоящие шедевры, один из которых вы держите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руках.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31050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764704"/>
            <a:ext cx="8929718" cy="6093296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en-US" altLang="ru-RU" sz="2800" b="0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</a:t>
            </a:r>
            <a:r>
              <a:rPr lang="ru-RU" altLang="ru-RU" sz="2800" b="0" dirty="0" err="1" smtClean="0">
                <a:solidFill>
                  <a:srgbClr val="1868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ttps</a:t>
            </a:r>
            <a:r>
              <a:rPr lang="ru-RU" altLang="ru-RU" sz="2800" b="0" dirty="0" smtClean="0">
                <a:solidFill>
                  <a:srgbClr val="1868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ru-RU" altLang="ru-RU" sz="2800" b="0" dirty="0" err="1" smtClean="0">
                <a:solidFill>
                  <a:srgbClr val="1868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www.labirint.ru</a:t>
            </a:r>
            <a:r>
              <a:rPr lang="ru-RU" altLang="ru-RU" sz="2800" b="0" dirty="0" smtClean="0">
                <a:solidFill>
                  <a:srgbClr val="1868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altLang="ru-RU" sz="2800" b="0" dirty="0" err="1" smtClean="0">
                <a:solidFill>
                  <a:srgbClr val="1868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books</a:t>
            </a:r>
            <a:r>
              <a:rPr lang="ru-RU" altLang="ru-RU" sz="2800" b="0" dirty="0" smtClean="0">
                <a:solidFill>
                  <a:srgbClr val="1868A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/504623/</a:t>
            </a:r>
            <a:endParaRPr lang="ru-RU" altLang="ru-RU" sz="2800" b="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</a:t>
            </a:r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3"/>
              </a:rPr>
              <a:t>://smartstart.shop/wa-data/public/shop/products/38/51/25138/images/50514/andersen-gans-khristian-ognivo-knigi-s-krupnymi-bukvami.jpg.750x0.jpg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обращения 15 марта 2020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www.ukazka.ru/img/g/uk375029.jpg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-гадкий утенок 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5"/>
              </a:rPr>
              <a:t>https://fiction-books.ru/img/1020907772.jpg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снежная королева 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6"/>
              </a:rPr>
              <a:t>https://newauctionstatic.com.ua/offer_images/cmn8/2019/08/13/07/big/O/OJSkm8monkr/detskie_knigi_andersen_dikie_lebedi_podarochnoe_izdanie_iljustracii_lomaeva.jpg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-дикие лебеди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7"/>
              </a:rPr>
              <a:t>https://articlerus.ru/wp-content/uploads/pic/67f89bd5000014df8002000001fcd00e2095001ed9df0020004183d4d33534d34c83d353468f48632626984d3130134c013531a223041b5ec20af9afcd8/be08f91dfc948cd5614e294c50aea2d2a8b10a9e997e2ee48a70a120cff137aa0.jpg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8"/>
              </a:rPr>
              <a:t>https://cdn1.ozone.ru/multimedia/1015086560.jpg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-стойкий оловянный солдатик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9"/>
              </a:rPr>
              <a:t>http://images.livelib.biz/357251.jpg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-русалочка  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10"/>
              </a:rPr>
              <a:t>https://cdn1.ozone.ru/multimedia/1024164303.jpg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-огниво 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11"/>
              </a:rPr>
              <a:t>https://i.pinimg.com/736x/72/61/8a/72618aa9d59f8c3b28153b92e12fd0c9.jpg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-принцесса на горошине 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12"/>
              </a:rPr>
              <a:t>https://knigamir.com/upload/iblock/a83/a83fbe199b84b05bbb42145016247a25.jpeg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-пастушка и трубочист </a:t>
            </a:r>
          </a:p>
          <a:p>
            <a:r>
              <a:rPr lang="ru-RU" sz="2800" u="sng" dirty="0">
                <a:latin typeface="Times New Roman" pitchFamily="18" charset="0"/>
                <a:cs typeface="Times New Roman" pitchFamily="18" charset="0"/>
                <a:hlinkClick r:id="rId13"/>
              </a:rPr>
              <a:t>http://cdn01.ru/files/users/images/97/cc/97cce24dd35ec711b1e3af3fc0a7f4cd.jpg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- фото Андерсена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  <a:hlinkClick r:id="rId14"/>
              </a:rPr>
              <a:t>https://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4"/>
              </a:rPr>
              <a:t>omiliya.org/article/gans-khristian-andersen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биография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hlinkClick r:id="rId2"/>
              </a:rPr>
              <a:t>https://www.labirint.ru/books/504623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15"/>
              </a:rPr>
              <a:t>https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hlinkClick r:id="rId15"/>
              </a:rPr>
              <a:t>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15"/>
              </a:rPr>
              <a:t>vashurok.ru/questions/rusalochka-andersen-annotatsiya-korotko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  <a:hlinkClick r:id="rId16"/>
              </a:rPr>
              <a:t>https://www.labirint.ru/books/570570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16"/>
              </a:rPr>
              <a:t>/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800" b="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altLang="ru-RU" sz="2800" b="0" dirty="0">
                <a:solidFill>
                  <a:srgbClr val="1868A0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https://www.labirint.ru/books/366784</a:t>
            </a:r>
            <a:r>
              <a:rPr lang="ru-RU" altLang="ru-RU" sz="2800" b="0" dirty="0" smtClean="0">
                <a:solidFill>
                  <a:srgbClr val="1868A0"/>
                </a:solidFill>
                <a:latin typeface="Times New Roman" pitchFamily="18" charset="0"/>
                <a:cs typeface="Times New Roman" pitchFamily="18" charset="0"/>
                <a:hlinkClick r:id="rId17"/>
              </a:rPr>
              <a:t>/</a:t>
            </a:r>
            <a:endParaRPr lang="ru-RU" altLang="ru-RU" sz="2800" b="0" dirty="0" smtClean="0">
              <a:solidFill>
                <a:srgbClr val="1868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800" b="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18"/>
              </a:rPr>
              <a:t>https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18"/>
              </a:rPr>
              <a:t>://www.labirint.ru/books/344499/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latin typeface="Times New Roman" pitchFamily="18" charset="0"/>
                <a:cs typeface="Times New Roman" pitchFamily="18" charset="0"/>
                <a:hlinkClick r:id="rId19"/>
              </a:rPr>
              <a:t>http://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19"/>
              </a:rPr>
              <a:t>www.bolshoyvopros.ru/questions/2381169-kak-napisat-annotaciju-k-skazke-dikie-lebedi-andersena.html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0"/>
              </a:rPr>
              <a:t>https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20"/>
              </a:rPr>
              <a:t>://www.labirint.ru/books/270934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0"/>
              </a:rPr>
              <a:t>/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1"/>
              </a:rPr>
              <a:t>https://zvukipro.com/music/1160-fonovaja-muzyka-dlja-skazok.html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дата обращения 2.04.2020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2000" b="0" dirty="0">
              <a:latin typeface="Arial" pitchFamily="34" charset="0"/>
              <a:cs typeface="Arial" pitchFamily="34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Составитель: Красноусова Н.С.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- библиотекарь отдела информационно – 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библиографической деятельности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3412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365125" algn="just"/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Каждый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любит слушать сказки. Среди своих самых любимых, многие назовут Снежную Королеву,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Дюймовочку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Огниво, Гадкий утенок и другие. Автором этих прекрасных детских произведений является Ганс Христиан Андерсен.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Несмотря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то, что кроме сказок он писал стихи и прозу, славу принесли ему именно сказки. Давайте познакомимся с краткой биографией Ганса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Христиана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Андерсена,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не менее интересная, нежели его сказки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18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85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Биография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00628"/>
            <a:ext cx="7920880" cy="3984556"/>
          </a:xfrm>
        </p:spPr>
        <p:txBody>
          <a:bodyPr>
            <a:normAutofit lnSpcReduction="10000"/>
          </a:bodyPr>
          <a:lstStyle/>
          <a:p>
            <a:pPr marL="0" indent="0" algn="just"/>
            <a:r>
              <a:rPr lang="ru-RU" dirty="0" smtClean="0"/>
              <a:t>	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Ганс 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 Андерсен родился 2 апреля 1805 года в городе Оденсе на острове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Фюн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 некоторых источниках назван остров </a:t>
            </a:r>
            <a:r>
              <a:rPr lang="ru-RU" sz="20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Фиония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в семье сапожника и прачки. Первые сказки Андерсен услышал от отца, читавшего ему истории из «Тысячи и одной ночи»; наряду со сказками отец любил петь песни и делать игрушки. От матери, мечтавшей, чтобы Ганс Христиан стал портным, он научился кроить и шить. В детстве будущему сказочнику приходилось часто общаться с пациентами госпиталя для душевнобольных, в котором работала его бабушка по материнской линии. Мальчик с увлечением слушал их рассказы и позднее написал, что его «сделали писателем песни отца и речи безумных». С детства будущий писатель проявлял склонность к мечтанию и сочинительству, часто устраивал импровизированные домашние спектакли.</a:t>
            </a:r>
          </a:p>
          <a:p>
            <a:pPr marL="0" indent="0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005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48680"/>
            <a:ext cx="8568952" cy="4131797"/>
          </a:xfrm>
        </p:spPr>
        <p:txBody>
          <a:bodyPr>
            <a:noAutofit/>
          </a:bodyPr>
          <a:lstStyle/>
          <a:p>
            <a:pPr marL="0" indent="449263" algn="just" fontAlgn="base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1816 г. отец Андерсена умер, и мальчику пришлось работать ради пропитания. Он был подмастерьем сперва у ткача, затем у портного. Позднее Андерсен работал на сигаретной фабрике.</a:t>
            </a:r>
          </a:p>
          <a:p>
            <a:pPr marL="0" indent="449263" algn="just" fontAlgn="base"/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1819 году, заработав немного денег и купив первые сапоги, Ганс Христиан Андерсен отправился в Копенгаген. Первые три года в Копенгагене Андерсен связывает свою жизнь с театром: делает попытку стать актером, пишет трагедии и драмы. В 1822 году выходит пьеса «Солнце эльфов». Драма оказалась незрелым, слабым произведением, но привлекла внимание дирекции театра, с которым на то время сотрудничал начинающий автор. Совет директоров добился для Андерсена стипендии и права бесплатной учебы в гимназии. Семнадцатилетний юноша попадает во второй класс латинской школы и, невзирая на насмешки товарищей, заканчивает ее.</a:t>
            </a:r>
          </a:p>
          <a:p>
            <a:pPr marL="0" indent="0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192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357166"/>
            <a:ext cx="7732340" cy="5095468"/>
          </a:xfrm>
        </p:spPr>
        <p:txBody>
          <a:bodyPr>
            <a:normAutofit fontScale="92500" lnSpcReduction="10000"/>
          </a:bodyPr>
          <a:lstStyle/>
          <a:p>
            <a:pPr marL="0" indent="365125" algn="just" fontAlgn="base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1826-1827 годах были опубликованы первые стихотворения Андерсена («Вечер», «Умирающее дитя»), получившие положительный отзыв критики. В 1829 году был опубликован его рассказ в фантастическом стиле «Пешее путешествие от канала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Холмен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 восточной оконечности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Амагера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В 1835 году Андерсену приносят известность «Сказки». В 1839 и 1845 годах были написаны соответственно вторая и третья книги сказок.</a:t>
            </a:r>
          </a:p>
          <a:p>
            <a:pPr marL="0" indent="365125" algn="just" fontAlgn="base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 второй половине 1840-х и в следующие годы Андерсен продолжал публиковать романы и пьесы, тщетно пытаясь прославиться как драматург и романист. В то же время он презирал свои сказки, принёсшие ему заслуженную славу. Тем не менее он продолжал писать всё новые и новые. Последняя сказка написана Андерсеном в Рождество 1872 года.</a:t>
            </a:r>
          </a:p>
          <a:p>
            <a:pPr marL="0" indent="365125" algn="just" fontAlgn="base"/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 1872 году писатель получил серьезные травмы в результате падения, от которых лечился в течение трех лет. В 1875 году, 4 августа, Ганс Христиан Андерсен скончался. Его похоронили в Копенгагене на кладбище </a:t>
            </a:r>
            <a:r>
              <a:rPr lang="ru-RU" sz="2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Ассистэнс</a:t>
            </a:r>
            <a:r>
              <a:rPr lang="ru-RU" sz="2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365125"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60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Книги для детей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80728"/>
            <a:ext cx="3177568" cy="4032448"/>
          </a:xfr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  </a:t>
            </a:r>
            <a:r>
              <a:rPr kumimoji="0" lang="ru-RU" altLang="ru-RU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 </a:t>
            </a:r>
            <a:r>
              <a:rPr kumimoji="0" lang="ru-RU" altLang="ru-RU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 </a:t>
            </a:r>
            <a:r>
              <a:rPr kumimoji="0" lang="ru-RU" altLang="ru-RU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   </a:t>
            </a:r>
            <a:r>
              <a:rPr kumimoji="0" lang="ru-RU" altLang="ru-RU" sz="3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         </a:t>
            </a:r>
            <a:r>
              <a:rPr kumimoji="0" lang="ru-RU" altLang="ru-RU" sz="1100" b="1" i="0" u="none" strike="noStrike" cap="none" normalizeH="0" baseline="0" smtClean="0">
                <a:ln>
                  <a:noFill/>
                </a:ln>
                <a:solidFill>
                  <a:srgbClr val="1868A0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Есть другие издания</a:t>
            </a:r>
            <a:endParaRPr kumimoji="0" lang="ru-RU" altLang="ru-RU" sz="7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kumimoji="0" lang="ru-RU" altLang="ru-RU" sz="1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altLang="ru-RU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7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3705831" y="1253952"/>
            <a:ext cx="5040560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 объехал весь свет в поисках принцессы, но не нашёл ни одной настоящей. И вот однажды в ненастный вечер на пороге королевского замка появилась принцесса. Но как проверить, настоящая ли она? У королевы есть способ: подложить девушке под сорок тюфяков одну-единственную маленькую горошину. Только истинная принцесса сможет ощутить её! Персонажей сказки Ганса </a:t>
            </a:r>
            <a:r>
              <a:rPr kumimoji="0" lang="ru-RU" altLang="ru-RU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Христиана</a:t>
            </a:r>
            <a:r>
              <a:rPr kumimoji="0" lang="ru-RU" altLang="ru-RU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Андерсена воплотила на страницах этой книги замечательная художница Ирина Казакова, чьи рисунки наполнены теплом и добрым юмором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200" dirty="0">
              <a:solidFill>
                <a:srgbClr val="3333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AutoShape 2" descr="https://img4.labirint.ru/rc/932bf35a4c52dcb5a9feaeee19d74675/85x130/books53/528838/cover.jpg?-10800"/>
          <p:cNvSpPr>
            <a:spLocks noChangeAspect="1" noChangeArrowheads="1"/>
          </p:cNvSpPr>
          <p:nvPr/>
        </p:nvSpPr>
        <p:spPr bwMode="auto">
          <a:xfrm>
            <a:off x="50800" y="-455613"/>
            <a:ext cx="5524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3" descr="https://img4.labirint.ru/rc/056bf3b474003207b146193d3b93df56/85x130/books48/475768/cover.jpg?-10800"/>
          <p:cNvSpPr>
            <a:spLocks noChangeAspect="1" noChangeArrowheads="1"/>
          </p:cNvSpPr>
          <p:nvPr/>
        </p:nvSpPr>
        <p:spPr bwMode="auto">
          <a:xfrm>
            <a:off x="755650" y="-455613"/>
            <a:ext cx="5524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img4.labirint.ru/rc/456fec323bc1a5d959031c7b65bf0f43/85x130/books48/474492/cover.jpg?-10800"/>
          <p:cNvSpPr>
            <a:spLocks noChangeAspect="1" noChangeArrowheads="1"/>
          </p:cNvSpPr>
          <p:nvPr/>
        </p:nvSpPr>
        <p:spPr bwMode="auto">
          <a:xfrm>
            <a:off x="1460500" y="-455613"/>
            <a:ext cx="5524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5" descr="https://img3.labirint.ru/rc/96048a656356f3899189ad9e39457070/85x130/books38/378203/cover.jpg?-10800"/>
          <p:cNvSpPr>
            <a:spLocks noChangeAspect="1" noChangeArrowheads="1"/>
          </p:cNvSpPr>
          <p:nvPr/>
        </p:nvSpPr>
        <p:spPr bwMode="auto">
          <a:xfrm>
            <a:off x="2165350" y="-455613"/>
            <a:ext cx="5524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Ганс Андерсен - Принцесса на горошине обложка книги"/>
          <p:cNvSpPr>
            <a:spLocks noChangeAspect="1" noChangeArrowheads="1"/>
          </p:cNvSpPr>
          <p:nvPr/>
        </p:nvSpPr>
        <p:spPr bwMode="auto">
          <a:xfrm>
            <a:off x="25400" y="61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48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764704"/>
            <a:ext cx="2828894" cy="3816424"/>
          </a:xfrm>
        </p:spPr>
      </p:pic>
      <p:sp>
        <p:nvSpPr>
          <p:cNvPr id="7" name="Прямоугольник 6"/>
          <p:cNvSpPr/>
          <p:nvPr/>
        </p:nvSpPr>
        <p:spPr>
          <a:xfrm>
            <a:off x="3576340" y="1214422"/>
            <a:ext cx="5040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«Русалочка»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написанная Андерсеном, рассказывает читателю о любви. Автор объясняет, что это замечательное чувство, но не всегда оно бывает взаимным, любовь может принести не только счастье, но и горе. Тем не менее, Русалочка бы никогда не променяла свою любовь на бессмертную жизнь. К сожалению, не все сказки имеют счастливый финал. И сказка Андерсена – одна из них. Но вы не пожалеете, окунувшись в волшебные события. Переживая, за главных героев, насладитесь самоотверженностью героини.</a:t>
            </a:r>
          </a:p>
        </p:txBody>
      </p:sp>
    </p:spTree>
    <p:extLst>
      <p:ext uri="{BB962C8B-B14F-4D97-AF65-F5344CB8AC3E}">
        <p14:creationId xmlns:p14="http://schemas.microsoft.com/office/powerpoint/2010/main" val="733171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764704"/>
            <a:ext cx="2664296" cy="3908504"/>
          </a:xfrm>
        </p:spPr>
      </p:pic>
      <p:sp>
        <p:nvSpPr>
          <p:cNvPr id="5" name="Прямоугольник 4"/>
          <p:cNvSpPr/>
          <p:nvPr/>
        </p:nvSpPr>
        <p:spPr>
          <a:xfrm>
            <a:off x="3357554" y="500042"/>
            <a:ext cx="532859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	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Главный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герой этой удивительной сказки - игрушечный солдатик, отлитый из олова. Вместе с другими оловянными солдатиками его подарили на день рождения маленькому мальчику. От своих братьев солдатик отличался тем, что у него была только одна нога, но и на одной ноге он стоял очень твёрдо. И кто бы мог подумать, что все невероятные приключения выпадут на долю именно этого маленького бойца? Битва с троллем, спасение от гибели на дне канала и необычное возвращение домой сделали героя символом мужества, отваги и преданной любви.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Перевод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датского 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Ганзен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пересказ Т.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Габбе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Любарской. Иллюстрации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Ольги Давыдовой чудесно дополняют эту волшебную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историю.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80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692696"/>
            <a:ext cx="2736305" cy="3822779"/>
          </a:xfrm>
          <a:prstGeom prst="rect">
            <a:avLst/>
          </a:prstGeom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28992" y="928670"/>
            <a:ext cx="5401170" cy="36009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dirty="0">
                <a:solidFill>
                  <a:srgbClr val="333333"/>
                </a:solidFill>
              </a:rPr>
              <a:t>	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Кроткая, добросердечная </a:t>
            </a:r>
            <a:r>
              <a:rPr kumimoji="0" lang="ru-RU" altLang="ru-RU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Дюймовочка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появившись на свет из цветочного бутона и пройдя множество испытаний, попадает в чудесную страну и становится королевой эльфов.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Как ей это удалось, такой крохе, спросите вы?</a:t>
            </a:r>
            <a:b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А в этом нет ничего удивительного, ведь все решают главные человеческие ценности: доброта и отвага, дружба и любовь. Гений и фантазия Ганса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Христиана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Андерсена, неподражаемое владение словом Анны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Ганзен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Петра </a:t>
            </a:r>
            <a:r>
              <a:rPr kumimoji="0" lang="ru-RU" altLang="ru-RU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Ганзена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талант и оригинальность Галины Зинько - все это делает книгу самым волшебным подарком для маленьких и взрослых читателей.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AutoShape 2" descr="https://img4.labirint.ru/rc/58b146df4adf0504169fac614e59756f/85x130/books67/662720/cover.jpg?-10800"/>
          <p:cNvSpPr>
            <a:spLocks noChangeAspect="1" noChangeArrowheads="1"/>
          </p:cNvSpPr>
          <p:nvPr/>
        </p:nvSpPr>
        <p:spPr bwMode="auto">
          <a:xfrm>
            <a:off x="25400" y="-455613"/>
            <a:ext cx="5524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3" descr="https://img3.labirint.ru/rc/47ed55239c0d676d0bffacc34fdef172/85x130/books58/576841/cover.jpg?-10800"/>
          <p:cNvSpPr>
            <a:spLocks noChangeAspect="1" noChangeArrowheads="1"/>
          </p:cNvSpPr>
          <p:nvPr/>
        </p:nvSpPr>
        <p:spPr bwMode="auto">
          <a:xfrm>
            <a:off x="1422127" y="-455613"/>
            <a:ext cx="552450" cy="5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4" descr="Ганс Андерсен - Дюймовочка обложка книги"/>
          <p:cNvSpPr>
            <a:spLocks noChangeAspect="1" noChangeArrowheads="1"/>
          </p:cNvSpPr>
          <p:nvPr/>
        </p:nvSpPr>
        <p:spPr bwMode="auto">
          <a:xfrm>
            <a:off x="25400" y="6191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161</TotalTime>
  <Words>125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«День великого сказочника»</vt:lpstr>
      <vt:lpstr>Презентация PowerPoint</vt:lpstr>
      <vt:lpstr>Биография </vt:lpstr>
      <vt:lpstr>Презентация PowerPoint</vt:lpstr>
      <vt:lpstr>Презентация PowerPoint</vt:lpstr>
      <vt:lpstr>Книги для детей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информации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«День великого сказочника»</dc:title>
  <dc:creator>Александр</dc:creator>
  <cp:lastModifiedBy>Александр</cp:lastModifiedBy>
  <cp:revision>37</cp:revision>
  <dcterms:created xsi:type="dcterms:W3CDTF">2020-03-15T09:12:34Z</dcterms:created>
  <dcterms:modified xsi:type="dcterms:W3CDTF">2020-05-15T10:02:33Z</dcterms:modified>
</cp:coreProperties>
</file>